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3"/>
  </p:notesMasterIdLst>
  <p:sldIdLst>
    <p:sldId id="256" r:id="rId2"/>
  </p:sldIdLst>
  <p:sldSz cx="36576000" cy="27432000"/>
  <p:notesSz cx="9144000" cy="6858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Untitled Section" id="{944D858A-EB54-486B-B6ED-9A793856A705}">
          <p14:sldIdLst>
            <p14:sldId id="256"/>
          </p14:sldIdLst>
        </p14:section>
      </p14:sectionLst>
    </p:ext>
    <p:ext uri="{EFAFB233-063F-42B5-8137-9DF3F51BA10A}">
      <p15:sldGuideLst xmlns:p15="http://schemas.microsoft.com/office/powerpoint/2012/main">
        <p15:guide id="1" orient="horz" pos="8640">
          <p15:clr>
            <a:srgbClr val="A4A3A4"/>
          </p15:clr>
        </p15:guide>
        <p15:guide id="2" pos="11520">
          <p15:clr>
            <a:srgbClr val="A4A3A4"/>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8" roundtripDataSignature="AMtx7mheYgDCyoNOoOnu7eoFPbghvnEY8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0B0FB4A-AE91-4D35-BA39-F74F198E1A7E}">
  <a:tblStyle styleId="{40B0FB4A-AE91-4D35-BA39-F74F198E1A7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352"/>
    <p:restoredTop sz="91757" autoAdjust="0"/>
  </p:normalViewPr>
  <p:slideViewPr>
    <p:cSldViewPr snapToGrid="0">
      <p:cViewPr>
        <p:scale>
          <a:sx n="25" d="100"/>
          <a:sy n="25" d="100"/>
        </p:scale>
        <p:origin x="1864" y="200"/>
      </p:cViewPr>
      <p:guideLst>
        <p:guide orient="horz" pos="8640"/>
        <p:guide pos="1152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customschemas.google.com/relationships/presentationmetadata" Target="metadata"/><Relationship Id="rId3" Type="http://schemas.openxmlformats.org/officeDocument/2006/relationships/notesMaster" Target="notesMasters/notesMaster1.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11" Type="http://schemas.openxmlformats.org/officeDocument/2006/relationships/theme" Target="theme/theme1.xml"/><Relationship Id="rId10" Type="http://schemas.openxmlformats.org/officeDocument/2006/relationships/viewProps" Target="viewProps.xml"/><Relationship Id="rId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3962400" cy="3444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4287"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4287"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4287"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4287"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4287"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4287"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4287"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4287"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5180013" y="0"/>
            <a:ext cx="3962400" cy="3444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4287"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4287"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4287"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4287"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4287"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4287"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4287"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4287"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028950" y="857250"/>
            <a:ext cx="30861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914400" y="3300413"/>
            <a:ext cx="7315200" cy="2700337"/>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05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05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05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05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05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05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05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05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05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6513513"/>
            <a:ext cx="3962400" cy="3444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4287"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4287"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4287"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4287"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4287"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4287"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4287"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4287"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5180013" y="6513513"/>
            <a:ext cx="3962400" cy="3444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24247088605_0_107:notes"/>
          <p:cNvSpPr>
            <a:spLocks noGrp="1" noRot="1" noChangeAspect="1"/>
          </p:cNvSpPr>
          <p:nvPr>
            <p:ph type="sldImg" idx="2"/>
          </p:nvPr>
        </p:nvSpPr>
        <p:spPr>
          <a:xfrm>
            <a:off x="3028950" y="857250"/>
            <a:ext cx="3086100" cy="231457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24247088605_0_107:notes"/>
          <p:cNvSpPr txBox="1">
            <a:spLocks noGrp="1"/>
          </p:cNvSpPr>
          <p:nvPr>
            <p:ph type="body" idx="1"/>
          </p:nvPr>
        </p:nvSpPr>
        <p:spPr>
          <a:xfrm>
            <a:off x="914400" y="3300413"/>
            <a:ext cx="73152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87" name="Google Shape;87;g24247088605_0_107:notes"/>
          <p:cNvSpPr txBox="1">
            <a:spLocks noGrp="1"/>
          </p:cNvSpPr>
          <p:nvPr>
            <p:ph type="sldNum" idx="12"/>
          </p:nvPr>
        </p:nvSpPr>
        <p:spPr>
          <a:xfrm>
            <a:off x="5180013" y="6513513"/>
            <a:ext cx="3962400" cy="3444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3"/>
          <p:cNvSpPr txBox="1">
            <a:spLocks noGrp="1"/>
          </p:cNvSpPr>
          <p:nvPr>
            <p:ph type="ctrTitle"/>
          </p:nvPr>
        </p:nvSpPr>
        <p:spPr>
          <a:xfrm>
            <a:off x="2743200" y="8521705"/>
            <a:ext cx="31089600" cy="5880101"/>
          </a:xfrm>
          <a:prstGeom prst="rect">
            <a:avLst/>
          </a:prstGeom>
          <a:noFill/>
          <a:ln>
            <a:noFill/>
          </a:ln>
        </p:spPr>
        <p:txBody>
          <a:bodyPr spcFirstLastPara="1" wrap="square" lIns="250800" tIns="125400" rIns="250800" bIns="1254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3"/>
          <p:cNvSpPr txBox="1">
            <a:spLocks noGrp="1"/>
          </p:cNvSpPr>
          <p:nvPr>
            <p:ph type="subTitle" idx="1"/>
          </p:nvPr>
        </p:nvSpPr>
        <p:spPr>
          <a:xfrm>
            <a:off x="5486400" y="15544800"/>
            <a:ext cx="25603200" cy="7010400"/>
          </a:xfrm>
          <a:prstGeom prst="rect">
            <a:avLst/>
          </a:prstGeom>
          <a:noFill/>
          <a:ln>
            <a:noFill/>
          </a:ln>
        </p:spPr>
        <p:txBody>
          <a:bodyPr spcFirstLastPara="1" wrap="square" lIns="250800" tIns="125400" rIns="250800" bIns="125400" anchor="t" anchorCtr="0">
            <a:normAutofit/>
          </a:bodyPr>
          <a:lstStyle>
            <a:lvl1pPr lvl="0" algn="ctr">
              <a:spcBef>
                <a:spcPts val="1760"/>
              </a:spcBef>
              <a:spcAft>
                <a:spcPts val="0"/>
              </a:spcAft>
              <a:buClr>
                <a:srgbClr val="888888"/>
              </a:buClr>
              <a:buSzPts val="8800"/>
              <a:buNone/>
              <a:defRPr>
                <a:solidFill>
                  <a:srgbClr val="888888"/>
                </a:solidFill>
              </a:defRPr>
            </a:lvl1pPr>
            <a:lvl2pPr lvl="1" algn="ctr">
              <a:spcBef>
                <a:spcPts val="1540"/>
              </a:spcBef>
              <a:spcAft>
                <a:spcPts val="0"/>
              </a:spcAft>
              <a:buClr>
                <a:srgbClr val="888888"/>
              </a:buClr>
              <a:buSzPts val="7700"/>
              <a:buNone/>
              <a:defRPr>
                <a:solidFill>
                  <a:srgbClr val="888888"/>
                </a:solidFill>
              </a:defRPr>
            </a:lvl2pPr>
            <a:lvl3pPr lvl="2" algn="ctr">
              <a:spcBef>
                <a:spcPts val="1320"/>
              </a:spcBef>
              <a:spcAft>
                <a:spcPts val="0"/>
              </a:spcAft>
              <a:buClr>
                <a:srgbClr val="888888"/>
              </a:buClr>
              <a:buSzPts val="6600"/>
              <a:buNone/>
              <a:defRPr>
                <a:solidFill>
                  <a:srgbClr val="888888"/>
                </a:solidFill>
              </a:defRPr>
            </a:lvl3pPr>
            <a:lvl4pPr lvl="3" algn="ctr">
              <a:spcBef>
                <a:spcPts val="1100"/>
              </a:spcBef>
              <a:spcAft>
                <a:spcPts val="0"/>
              </a:spcAft>
              <a:buClr>
                <a:srgbClr val="888888"/>
              </a:buClr>
              <a:buSzPts val="5500"/>
              <a:buNone/>
              <a:defRPr>
                <a:solidFill>
                  <a:srgbClr val="888888"/>
                </a:solidFill>
              </a:defRPr>
            </a:lvl4pPr>
            <a:lvl5pPr lvl="4" algn="ctr">
              <a:spcBef>
                <a:spcPts val="1100"/>
              </a:spcBef>
              <a:spcAft>
                <a:spcPts val="0"/>
              </a:spcAft>
              <a:buClr>
                <a:srgbClr val="888888"/>
              </a:buClr>
              <a:buSzPts val="5500"/>
              <a:buNone/>
              <a:defRPr>
                <a:solidFill>
                  <a:srgbClr val="888888"/>
                </a:solidFill>
              </a:defRPr>
            </a:lvl5pPr>
            <a:lvl6pPr lvl="5" algn="ctr">
              <a:spcBef>
                <a:spcPts val="1100"/>
              </a:spcBef>
              <a:spcAft>
                <a:spcPts val="0"/>
              </a:spcAft>
              <a:buClr>
                <a:srgbClr val="888888"/>
              </a:buClr>
              <a:buSzPts val="5500"/>
              <a:buNone/>
              <a:defRPr>
                <a:solidFill>
                  <a:srgbClr val="888888"/>
                </a:solidFill>
              </a:defRPr>
            </a:lvl6pPr>
            <a:lvl7pPr lvl="6" algn="ctr">
              <a:spcBef>
                <a:spcPts val="1100"/>
              </a:spcBef>
              <a:spcAft>
                <a:spcPts val="0"/>
              </a:spcAft>
              <a:buClr>
                <a:srgbClr val="888888"/>
              </a:buClr>
              <a:buSzPts val="5500"/>
              <a:buNone/>
              <a:defRPr>
                <a:solidFill>
                  <a:srgbClr val="888888"/>
                </a:solidFill>
              </a:defRPr>
            </a:lvl7pPr>
            <a:lvl8pPr lvl="7" algn="ctr">
              <a:spcBef>
                <a:spcPts val="1100"/>
              </a:spcBef>
              <a:spcAft>
                <a:spcPts val="0"/>
              </a:spcAft>
              <a:buClr>
                <a:srgbClr val="888888"/>
              </a:buClr>
              <a:buSzPts val="5500"/>
              <a:buNone/>
              <a:defRPr>
                <a:solidFill>
                  <a:srgbClr val="888888"/>
                </a:solidFill>
              </a:defRPr>
            </a:lvl8pPr>
            <a:lvl9pPr lvl="8" algn="ctr">
              <a:spcBef>
                <a:spcPts val="1100"/>
              </a:spcBef>
              <a:spcAft>
                <a:spcPts val="0"/>
              </a:spcAft>
              <a:buClr>
                <a:srgbClr val="888888"/>
              </a:buClr>
              <a:buSzPts val="5500"/>
              <a:buNone/>
              <a:defRPr>
                <a:solidFill>
                  <a:srgbClr val="888888"/>
                </a:solidFill>
              </a:defRPr>
            </a:lvl9pPr>
          </a:lstStyle>
          <a:p>
            <a:endParaRPr/>
          </a:p>
        </p:txBody>
      </p:sp>
      <p:sp>
        <p:nvSpPr>
          <p:cNvPr id="18" name="Google Shape;18;p3"/>
          <p:cNvSpPr txBox="1">
            <a:spLocks noGrp="1"/>
          </p:cNvSpPr>
          <p:nvPr>
            <p:ph type="dt" idx="10"/>
          </p:nvPr>
        </p:nvSpPr>
        <p:spPr>
          <a:xfrm>
            <a:off x="1828800" y="25425404"/>
            <a:ext cx="8534400" cy="1460501"/>
          </a:xfrm>
          <a:prstGeom prst="rect">
            <a:avLst/>
          </a:prstGeom>
          <a:noFill/>
          <a:ln>
            <a:noFill/>
          </a:ln>
        </p:spPr>
        <p:txBody>
          <a:bodyPr spcFirstLastPara="1" wrap="square" lIns="250800" tIns="125400" rIns="250800" bIns="1254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3"/>
          <p:cNvSpPr txBox="1">
            <a:spLocks noGrp="1"/>
          </p:cNvSpPr>
          <p:nvPr>
            <p:ph type="ftr" idx="11"/>
          </p:nvPr>
        </p:nvSpPr>
        <p:spPr>
          <a:xfrm>
            <a:off x="12496800" y="25425404"/>
            <a:ext cx="11582400" cy="1460501"/>
          </a:xfrm>
          <a:prstGeom prst="rect">
            <a:avLst/>
          </a:prstGeom>
          <a:noFill/>
          <a:ln>
            <a:noFill/>
          </a:ln>
        </p:spPr>
        <p:txBody>
          <a:bodyPr spcFirstLastPara="1" wrap="square" lIns="250800" tIns="125400" rIns="250800" bIns="1254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3"/>
          <p:cNvSpPr txBox="1">
            <a:spLocks noGrp="1"/>
          </p:cNvSpPr>
          <p:nvPr>
            <p:ph type="sldNum" idx="12"/>
          </p:nvPr>
        </p:nvSpPr>
        <p:spPr>
          <a:xfrm>
            <a:off x="26212800" y="25425404"/>
            <a:ext cx="8534400" cy="1460501"/>
          </a:xfrm>
          <a:prstGeom prst="rect">
            <a:avLst/>
          </a:prstGeom>
          <a:noFill/>
          <a:ln>
            <a:noFill/>
          </a:ln>
        </p:spPr>
        <p:txBody>
          <a:bodyPr spcFirstLastPara="1" wrap="square" lIns="250800" tIns="125400" rIns="250800" bIns="1254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12"/>
          <p:cNvSpPr txBox="1">
            <a:spLocks noGrp="1"/>
          </p:cNvSpPr>
          <p:nvPr>
            <p:ph type="title"/>
          </p:nvPr>
        </p:nvSpPr>
        <p:spPr>
          <a:xfrm>
            <a:off x="1828800" y="1098551"/>
            <a:ext cx="32918400" cy="4572000"/>
          </a:xfrm>
          <a:prstGeom prst="rect">
            <a:avLst/>
          </a:prstGeom>
          <a:noFill/>
          <a:ln>
            <a:noFill/>
          </a:ln>
        </p:spPr>
        <p:txBody>
          <a:bodyPr spcFirstLastPara="1" wrap="square" lIns="250800" tIns="125400" rIns="250800" bIns="1254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12"/>
          <p:cNvSpPr txBox="1">
            <a:spLocks noGrp="1"/>
          </p:cNvSpPr>
          <p:nvPr>
            <p:ph type="body" idx="1"/>
          </p:nvPr>
        </p:nvSpPr>
        <p:spPr>
          <a:xfrm rot="5400000">
            <a:off x="9236074" y="-1006473"/>
            <a:ext cx="18103853" cy="32918400"/>
          </a:xfrm>
          <a:prstGeom prst="rect">
            <a:avLst/>
          </a:prstGeom>
          <a:noFill/>
          <a:ln>
            <a:noFill/>
          </a:ln>
        </p:spPr>
        <p:txBody>
          <a:bodyPr spcFirstLastPara="1" wrap="square" lIns="250800" tIns="125400" rIns="250800" bIns="1254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5" name="Google Shape;75;p12"/>
          <p:cNvSpPr txBox="1">
            <a:spLocks noGrp="1"/>
          </p:cNvSpPr>
          <p:nvPr>
            <p:ph type="dt" idx="10"/>
          </p:nvPr>
        </p:nvSpPr>
        <p:spPr>
          <a:xfrm>
            <a:off x="1828800" y="25425404"/>
            <a:ext cx="8534400" cy="1460501"/>
          </a:xfrm>
          <a:prstGeom prst="rect">
            <a:avLst/>
          </a:prstGeom>
          <a:noFill/>
          <a:ln>
            <a:noFill/>
          </a:ln>
        </p:spPr>
        <p:txBody>
          <a:bodyPr spcFirstLastPara="1" wrap="square" lIns="250800" tIns="125400" rIns="250800" bIns="1254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12"/>
          <p:cNvSpPr txBox="1">
            <a:spLocks noGrp="1"/>
          </p:cNvSpPr>
          <p:nvPr>
            <p:ph type="ftr" idx="11"/>
          </p:nvPr>
        </p:nvSpPr>
        <p:spPr>
          <a:xfrm>
            <a:off x="12496800" y="25425404"/>
            <a:ext cx="11582400" cy="1460501"/>
          </a:xfrm>
          <a:prstGeom prst="rect">
            <a:avLst/>
          </a:prstGeom>
          <a:noFill/>
          <a:ln>
            <a:noFill/>
          </a:ln>
        </p:spPr>
        <p:txBody>
          <a:bodyPr spcFirstLastPara="1" wrap="square" lIns="250800" tIns="125400" rIns="250800" bIns="1254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12"/>
          <p:cNvSpPr txBox="1">
            <a:spLocks noGrp="1"/>
          </p:cNvSpPr>
          <p:nvPr>
            <p:ph type="sldNum" idx="12"/>
          </p:nvPr>
        </p:nvSpPr>
        <p:spPr>
          <a:xfrm>
            <a:off x="26212800" y="25425404"/>
            <a:ext cx="8534400" cy="1460501"/>
          </a:xfrm>
          <a:prstGeom prst="rect">
            <a:avLst/>
          </a:prstGeom>
          <a:noFill/>
          <a:ln>
            <a:noFill/>
          </a:ln>
        </p:spPr>
        <p:txBody>
          <a:bodyPr spcFirstLastPara="1" wrap="square" lIns="250800" tIns="125400" rIns="250800" bIns="1254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13"/>
          <p:cNvSpPr txBox="1">
            <a:spLocks noGrp="1"/>
          </p:cNvSpPr>
          <p:nvPr>
            <p:ph type="title"/>
          </p:nvPr>
        </p:nvSpPr>
        <p:spPr>
          <a:xfrm rot="5400000">
            <a:off x="110048675" y="-2803520"/>
            <a:ext cx="24961849" cy="32918400"/>
          </a:xfrm>
          <a:prstGeom prst="rect">
            <a:avLst/>
          </a:prstGeom>
          <a:noFill/>
          <a:ln>
            <a:noFill/>
          </a:ln>
        </p:spPr>
        <p:txBody>
          <a:bodyPr spcFirstLastPara="1" wrap="square" lIns="250800" tIns="125400" rIns="250800" bIns="1254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13"/>
          <p:cNvSpPr txBox="1">
            <a:spLocks noGrp="1"/>
          </p:cNvSpPr>
          <p:nvPr>
            <p:ph type="body" idx="1"/>
          </p:nvPr>
        </p:nvSpPr>
        <p:spPr>
          <a:xfrm rot="5400000">
            <a:off x="43907076" y="-35417121"/>
            <a:ext cx="24961849" cy="98145600"/>
          </a:xfrm>
          <a:prstGeom prst="rect">
            <a:avLst/>
          </a:prstGeom>
          <a:noFill/>
          <a:ln>
            <a:noFill/>
          </a:ln>
        </p:spPr>
        <p:txBody>
          <a:bodyPr spcFirstLastPara="1" wrap="square" lIns="250800" tIns="125400" rIns="250800" bIns="1254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81" name="Google Shape;81;p13"/>
          <p:cNvSpPr txBox="1">
            <a:spLocks noGrp="1"/>
          </p:cNvSpPr>
          <p:nvPr>
            <p:ph type="dt" idx="10"/>
          </p:nvPr>
        </p:nvSpPr>
        <p:spPr>
          <a:xfrm>
            <a:off x="1828800" y="25425404"/>
            <a:ext cx="8534400" cy="1460501"/>
          </a:xfrm>
          <a:prstGeom prst="rect">
            <a:avLst/>
          </a:prstGeom>
          <a:noFill/>
          <a:ln>
            <a:noFill/>
          </a:ln>
        </p:spPr>
        <p:txBody>
          <a:bodyPr spcFirstLastPara="1" wrap="square" lIns="250800" tIns="125400" rIns="250800" bIns="1254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13"/>
          <p:cNvSpPr txBox="1">
            <a:spLocks noGrp="1"/>
          </p:cNvSpPr>
          <p:nvPr>
            <p:ph type="ftr" idx="11"/>
          </p:nvPr>
        </p:nvSpPr>
        <p:spPr>
          <a:xfrm>
            <a:off x="12496800" y="25425404"/>
            <a:ext cx="11582400" cy="1460501"/>
          </a:xfrm>
          <a:prstGeom prst="rect">
            <a:avLst/>
          </a:prstGeom>
          <a:noFill/>
          <a:ln>
            <a:noFill/>
          </a:ln>
        </p:spPr>
        <p:txBody>
          <a:bodyPr spcFirstLastPara="1" wrap="square" lIns="250800" tIns="125400" rIns="250800" bIns="1254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13"/>
          <p:cNvSpPr txBox="1">
            <a:spLocks noGrp="1"/>
          </p:cNvSpPr>
          <p:nvPr>
            <p:ph type="sldNum" idx="12"/>
          </p:nvPr>
        </p:nvSpPr>
        <p:spPr>
          <a:xfrm>
            <a:off x="26212800" y="25425404"/>
            <a:ext cx="8534400" cy="1460501"/>
          </a:xfrm>
          <a:prstGeom prst="rect">
            <a:avLst/>
          </a:prstGeom>
          <a:noFill/>
          <a:ln>
            <a:noFill/>
          </a:ln>
        </p:spPr>
        <p:txBody>
          <a:bodyPr spcFirstLastPara="1" wrap="square" lIns="250800" tIns="125400" rIns="250800" bIns="1254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4"/>
          <p:cNvSpPr txBox="1">
            <a:spLocks noGrp="1"/>
          </p:cNvSpPr>
          <p:nvPr>
            <p:ph type="title"/>
          </p:nvPr>
        </p:nvSpPr>
        <p:spPr>
          <a:xfrm>
            <a:off x="1828800" y="1098551"/>
            <a:ext cx="32918400" cy="4572000"/>
          </a:xfrm>
          <a:prstGeom prst="rect">
            <a:avLst/>
          </a:prstGeom>
          <a:noFill/>
          <a:ln>
            <a:noFill/>
          </a:ln>
        </p:spPr>
        <p:txBody>
          <a:bodyPr spcFirstLastPara="1" wrap="square" lIns="250800" tIns="125400" rIns="250800" bIns="1254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4"/>
          <p:cNvSpPr txBox="1">
            <a:spLocks noGrp="1"/>
          </p:cNvSpPr>
          <p:nvPr>
            <p:ph type="body" idx="1"/>
          </p:nvPr>
        </p:nvSpPr>
        <p:spPr>
          <a:xfrm>
            <a:off x="1828800" y="6400800"/>
            <a:ext cx="32918400" cy="18103853"/>
          </a:xfrm>
          <a:prstGeom prst="rect">
            <a:avLst/>
          </a:prstGeom>
          <a:noFill/>
          <a:ln>
            <a:noFill/>
          </a:ln>
        </p:spPr>
        <p:txBody>
          <a:bodyPr spcFirstLastPara="1" wrap="square" lIns="250800" tIns="125400" rIns="250800" bIns="1254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4" name="Google Shape;24;p4"/>
          <p:cNvSpPr txBox="1">
            <a:spLocks noGrp="1"/>
          </p:cNvSpPr>
          <p:nvPr>
            <p:ph type="dt" idx="10"/>
          </p:nvPr>
        </p:nvSpPr>
        <p:spPr>
          <a:xfrm>
            <a:off x="1828800" y="25425404"/>
            <a:ext cx="8534400" cy="1460501"/>
          </a:xfrm>
          <a:prstGeom prst="rect">
            <a:avLst/>
          </a:prstGeom>
          <a:noFill/>
          <a:ln>
            <a:noFill/>
          </a:ln>
        </p:spPr>
        <p:txBody>
          <a:bodyPr spcFirstLastPara="1" wrap="square" lIns="250800" tIns="125400" rIns="250800" bIns="1254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4"/>
          <p:cNvSpPr txBox="1">
            <a:spLocks noGrp="1"/>
          </p:cNvSpPr>
          <p:nvPr>
            <p:ph type="ftr" idx="11"/>
          </p:nvPr>
        </p:nvSpPr>
        <p:spPr>
          <a:xfrm>
            <a:off x="12496800" y="25425404"/>
            <a:ext cx="11582400" cy="1460501"/>
          </a:xfrm>
          <a:prstGeom prst="rect">
            <a:avLst/>
          </a:prstGeom>
          <a:noFill/>
          <a:ln>
            <a:noFill/>
          </a:ln>
        </p:spPr>
        <p:txBody>
          <a:bodyPr spcFirstLastPara="1" wrap="square" lIns="250800" tIns="125400" rIns="250800" bIns="1254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4"/>
          <p:cNvSpPr txBox="1">
            <a:spLocks noGrp="1"/>
          </p:cNvSpPr>
          <p:nvPr>
            <p:ph type="sldNum" idx="12"/>
          </p:nvPr>
        </p:nvSpPr>
        <p:spPr>
          <a:xfrm>
            <a:off x="26212800" y="25425404"/>
            <a:ext cx="8534400" cy="1460501"/>
          </a:xfrm>
          <a:prstGeom prst="rect">
            <a:avLst/>
          </a:prstGeom>
          <a:noFill/>
          <a:ln>
            <a:noFill/>
          </a:ln>
        </p:spPr>
        <p:txBody>
          <a:bodyPr spcFirstLastPara="1" wrap="square" lIns="250800" tIns="125400" rIns="250800" bIns="1254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5"/>
          <p:cNvSpPr txBox="1">
            <a:spLocks noGrp="1"/>
          </p:cNvSpPr>
          <p:nvPr>
            <p:ph type="title"/>
          </p:nvPr>
        </p:nvSpPr>
        <p:spPr>
          <a:xfrm>
            <a:off x="2889252" y="17627603"/>
            <a:ext cx="31089600" cy="5448300"/>
          </a:xfrm>
          <a:prstGeom prst="rect">
            <a:avLst/>
          </a:prstGeom>
          <a:noFill/>
          <a:ln>
            <a:noFill/>
          </a:ln>
        </p:spPr>
        <p:txBody>
          <a:bodyPr spcFirstLastPara="1" wrap="square" lIns="250800" tIns="125400" rIns="250800" bIns="125400" anchor="t" anchorCtr="0">
            <a:normAutofit/>
          </a:bodyPr>
          <a:lstStyle>
            <a:lvl1pPr lvl="0" algn="l">
              <a:spcBef>
                <a:spcPts val="0"/>
              </a:spcBef>
              <a:spcAft>
                <a:spcPts val="0"/>
              </a:spcAft>
              <a:buClr>
                <a:schemeClr val="dk1"/>
              </a:buClr>
              <a:buSzPts val="11000"/>
              <a:buFont typeface="Calibri"/>
              <a:buNone/>
              <a:defRPr sz="110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5"/>
          <p:cNvSpPr txBox="1">
            <a:spLocks noGrp="1"/>
          </p:cNvSpPr>
          <p:nvPr>
            <p:ph type="body" idx="1"/>
          </p:nvPr>
        </p:nvSpPr>
        <p:spPr>
          <a:xfrm>
            <a:off x="2889252" y="11626859"/>
            <a:ext cx="31089600" cy="6000746"/>
          </a:xfrm>
          <a:prstGeom prst="rect">
            <a:avLst/>
          </a:prstGeom>
          <a:noFill/>
          <a:ln>
            <a:noFill/>
          </a:ln>
        </p:spPr>
        <p:txBody>
          <a:bodyPr spcFirstLastPara="1" wrap="square" lIns="250800" tIns="125400" rIns="250800" bIns="125400" anchor="b" anchorCtr="0">
            <a:normAutofit/>
          </a:bodyPr>
          <a:lstStyle>
            <a:lvl1pPr marL="457200" lvl="0" indent="-228600" algn="l">
              <a:spcBef>
                <a:spcPts val="1100"/>
              </a:spcBef>
              <a:spcAft>
                <a:spcPts val="0"/>
              </a:spcAft>
              <a:buClr>
                <a:srgbClr val="888888"/>
              </a:buClr>
              <a:buSzPts val="5500"/>
              <a:buNone/>
              <a:defRPr sz="5500">
                <a:solidFill>
                  <a:srgbClr val="888888"/>
                </a:solidFill>
              </a:defRPr>
            </a:lvl1pPr>
            <a:lvl2pPr marL="914400" lvl="1" indent="-228600" algn="l">
              <a:spcBef>
                <a:spcPts val="980"/>
              </a:spcBef>
              <a:spcAft>
                <a:spcPts val="0"/>
              </a:spcAft>
              <a:buClr>
                <a:srgbClr val="888888"/>
              </a:buClr>
              <a:buSzPts val="4900"/>
              <a:buNone/>
              <a:defRPr sz="4900">
                <a:solidFill>
                  <a:srgbClr val="888888"/>
                </a:solidFill>
              </a:defRPr>
            </a:lvl2pPr>
            <a:lvl3pPr marL="1371600" lvl="2" indent="-228600" algn="l">
              <a:spcBef>
                <a:spcPts val="880"/>
              </a:spcBef>
              <a:spcAft>
                <a:spcPts val="0"/>
              </a:spcAft>
              <a:buClr>
                <a:srgbClr val="888888"/>
              </a:buClr>
              <a:buSzPts val="4400"/>
              <a:buNone/>
              <a:defRPr sz="4400">
                <a:solidFill>
                  <a:srgbClr val="888888"/>
                </a:solidFill>
              </a:defRPr>
            </a:lvl3pPr>
            <a:lvl4pPr marL="1828800" lvl="3" indent="-228600" algn="l">
              <a:spcBef>
                <a:spcPts val="760"/>
              </a:spcBef>
              <a:spcAft>
                <a:spcPts val="0"/>
              </a:spcAft>
              <a:buClr>
                <a:srgbClr val="888888"/>
              </a:buClr>
              <a:buSzPts val="3800"/>
              <a:buNone/>
              <a:defRPr sz="3800">
                <a:solidFill>
                  <a:srgbClr val="888888"/>
                </a:solidFill>
              </a:defRPr>
            </a:lvl4pPr>
            <a:lvl5pPr marL="2286000" lvl="4" indent="-228600" algn="l">
              <a:spcBef>
                <a:spcPts val="760"/>
              </a:spcBef>
              <a:spcAft>
                <a:spcPts val="0"/>
              </a:spcAft>
              <a:buClr>
                <a:srgbClr val="888888"/>
              </a:buClr>
              <a:buSzPts val="3800"/>
              <a:buNone/>
              <a:defRPr sz="3800">
                <a:solidFill>
                  <a:srgbClr val="888888"/>
                </a:solidFill>
              </a:defRPr>
            </a:lvl5pPr>
            <a:lvl6pPr marL="2743200" lvl="5" indent="-228600" algn="l">
              <a:spcBef>
                <a:spcPts val="760"/>
              </a:spcBef>
              <a:spcAft>
                <a:spcPts val="0"/>
              </a:spcAft>
              <a:buClr>
                <a:srgbClr val="888888"/>
              </a:buClr>
              <a:buSzPts val="3800"/>
              <a:buNone/>
              <a:defRPr sz="3800">
                <a:solidFill>
                  <a:srgbClr val="888888"/>
                </a:solidFill>
              </a:defRPr>
            </a:lvl6pPr>
            <a:lvl7pPr marL="3200400" lvl="6" indent="-228600" algn="l">
              <a:spcBef>
                <a:spcPts val="760"/>
              </a:spcBef>
              <a:spcAft>
                <a:spcPts val="0"/>
              </a:spcAft>
              <a:buClr>
                <a:srgbClr val="888888"/>
              </a:buClr>
              <a:buSzPts val="3800"/>
              <a:buNone/>
              <a:defRPr sz="3800">
                <a:solidFill>
                  <a:srgbClr val="888888"/>
                </a:solidFill>
              </a:defRPr>
            </a:lvl7pPr>
            <a:lvl8pPr marL="3657600" lvl="7" indent="-228600" algn="l">
              <a:spcBef>
                <a:spcPts val="760"/>
              </a:spcBef>
              <a:spcAft>
                <a:spcPts val="0"/>
              </a:spcAft>
              <a:buClr>
                <a:srgbClr val="888888"/>
              </a:buClr>
              <a:buSzPts val="3800"/>
              <a:buNone/>
              <a:defRPr sz="3800">
                <a:solidFill>
                  <a:srgbClr val="888888"/>
                </a:solidFill>
              </a:defRPr>
            </a:lvl8pPr>
            <a:lvl9pPr marL="4114800" lvl="8" indent="-228600" algn="l">
              <a:spcBef>
                <a:spcPts val="760"/>
              </a:spcBef>
              <a:spcAft>
                <a:spcPts val="0"/>
              </a:spcAft>
              <a:buClr>
                <a:srgbClr val="888888"/>
              </a:buClr>
              <a:buSzPts val="3800"/>
              <a:buNone/>
              <a:defRPr sz="3800">
                <a:solidFill>
                  <a:srgbClr val="888888"/>
                </a:solidFill>
              </a:defRPr>
            </a:lvl9pPr>
          </a:lstStyle>
          <a:p>
            <a:endParaRPr/>
          </a:p>
        </p:txBody>
      </p:sp>
      <p:sp>
        <p:nvSpPr>
          <p:cNvPr id="30" name="Google Shape;30;p5"/>
          <p:cNvSpPr txBox="1">
            <a:spLocks noGrp="1"/>
          </p:cNvSpPr>
          <p:nvPr>
            <p:ph type="dt" idx="10"/>
          </p:nvPr>
        </p:nvSpPr>
        <p:spPr>
          <a:xfrm>
            <a:off x="1828800" y="25425404"/>
            <a:ext cx="8534400" cy="1460501"/>
          </a:xfrm>
          <a:prstGeom prst="rect">
            <a:avLst/>
          </a:prstGeom>
          <a:noFill/>
          <a:ln>
            <a:noFill/>
          </a:ln>
        </p:spPr>
        <p:txBody>
          <a:bodyPr spcFirstLastPara="1" wrap="square" lIns="250800" tIns="125400" rIns="250800" bIns="1254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5"/>
          <p:cNvSpPr txBox="1">
            <a:spLocks noGrp="1"/>
          </p:cNvSpPr>
          <p:nvPr>
            <p:ph type="ftr" idx="11"/>
          </p:nvPr>
        </p:nvSpPr>
        <p:spPr>
          <a:xfrm>
            <a:off x="12496800" y="25425404"/>
            <a:ext cx="11582400" cy="1460501"/>
          </a:xfrm>
          <a:prstGeom prst="rect">
            <a:avLst/>
          </a:prstGeom>
          <a:noFill/>
          <a:ln>
            <a:noFill/>
          </a:ln>
        </p:spPr>
        <p:txBody>
          <a:bodyPr spcFirstLastPara="1" wrap="square" lIns="250800" tIns="125400" rIns="250800" bIns="1254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5"/>
          <p:cNvSpPr txBox="1">
            <a:spLocks noGrp="1"/>
          </p:cNvSpPr>
          <p:nvPr>
            <p:ph type="sldNum" idx="12"/>
          </p:nvPr>
        </p:nvSpPr>
        <p:spPr>
          <a:xfrm>
            <a:off x="26212800" y="25425404"/>
            <a:ext cx="8534400" cy="1460501"/>
          </a:xfrm>
          <a:prstGeom prst="rect">
            <a:avLst/>
          </a:prstGeom>
          <a:noFill/>
          <a:ln>
            <a:noFill/>
          </a:ln>
        </p:spPr>
        <p:txBody>
          <a:bodyPr spcFirstLastPara="1" wrap="square" lIns="250800" tIns="125400" rIns="250800" bIns="1254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6"/>
          <p:cNvSpPr txBox="1">
            <a:spLocks noGrp="1"/>
          </p:cNvSpPr>
          <p:nvPr>
            <p:ph type="title"/>
          </p:nvPr>
        </p:nvSpPr>
        <p:spPr>
          <a:xfrm>
            <a:off x="1828800" y="1098551"/>
            <a:ext cx="32918400" cy="4572000"/>
          </a:xfrm>
          <a:prstGeom prst="rect">
            <a:avLst/>
          </a:prstGeom>
          <a:noFill/>
          <a:ln>
            <a:noFill/>
          </a:ln>
        </p:spPr>
        <p:txBody>
          <a:bodyPr spcFirstLastPara="1" wrap="square" lIns="250800" tIns="125400" rIns="250800" bIns="1254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6"/>
          <p:cNvSpPr txBox="1">
            <a:spLocks noGrp="1"/>
          </p:cNvSpPr>
          <p:nvPr>
            <p:ph type="body" idx="1"/>
          </p:nvPr>
        </p:nvSpPr>
        <p:spPr>
          <a:xfrm>
            <a:off x="7315200" y="6826253"/>
            <a:ext cx="65532000" cy="19310347"/>
          </a:xfrm>
          <a:prstGeom prst="rect">
            <a:avLst/>
          </a:prstGeom>
          <a:noFill/>
          <a:ln>
            <a:noFill/>
          </a:ln>
        </p:spPr>
        <p:txBody>
          <a:bodyPr spcFirstLastPara="1" wrap="square" lIns="250800" tIns="125400" rIns="250800" bIns="125400" anchor="t" anchorCtr="0">
            <a:normAutofit/>
          </a:bodyPr>
          <a:lstStyle>
            <a:lvl1pPr marL="457200" lvl="0" indent="-717550" algn="l">
              <a:spcBef>
                <a:spcPts val="1540"/>
              </a:spcBef>
              <a:spcAft>
                <a:spcPts val="0"/>
              </a:spcAft>
              <a:buClr>
                <a:schemeClr val="dk1"/>
              </a:buClr>
              <a:buSzPts val="7700"/>
              <a:buChar char="•"/>
              <a:defRPr sz="7700"/>
            </a:lvl1pPr>
            <a:lvl2pPr marL="914400" lvl="1" indent="-647700" algn="l">
              <a:spcBef>
                <a:spcPts val="1320"/>
              </a:spcBef>
              <a:spcAft>
                <a:spcPts val="0"/>
              </a:spcAft>
              <a:buClr>
                <a:schemeClr val="dk1"/>
              </a:buClr>
              <a:buSzPts val="6600"/>
              <a:buChar char="–"/>
              <a:defRPr sz="6600"/>
            </a:lvl2pPr>
            <a:lvl3pPr marL="1371600" lvl="2" indent="-577850" algn="l">
              <a:spcBef>
                <a:spcPts val="1100"/>
              </a:spcBef>
              <a:spcAft>
                <a:spcPts val="0"/>
              </a:spcAft>
              <a:buClr>
                <a:schemeClr val="dk1"/>
              </a:buClr>
              <a:buSzPts val="5500"/>
              <a:buChar char="•"/>
              <a:defRPr sz="5500"/>
            </a:lvl3pPr>
            <a:lvl4pPr marL="1828800" lvl="3" indent="-539750" algn="l">
              <a:spcBef>
                <a:spcPts val="980"/>
              </a:spcBef>
              <a:spcAft>
                <a:spcPts val="0"/>
              </a:spcAft>
              <a:buClr>
                <a:schemeClr val="dk1"/>
              </a:buClr>
              <a:buSzPts val="4900"/>
              <a:buChar char="–"/>
              <a:defRPr sz="4900"/>
            </a:lvl4pPr>
            <a:lvl5pPr marL="2286000" lvl="4" indent="-539750" algn="l">
              <a:spcBef>
                <a:spcPts val="980"/>
              </a:spcBef>
              <a:spcAft>
                <a:spcPts val="0"/>
              </a:spcAft>
              <a:buClr>
                <a:schemeClr val="dk1"/>
              </a:buClr>
              <a:buSzPts val="4900"/>
              <a:buChar char="»"/>
              <a:defRPr sz="4900"/>
            </a:lvl5pPr>
            <a:lvl6pPr marL="2743200" lvl="5" indent="-539750" algn="l">
              <a:spcBef>
                <a:spcPts val="980"/>
              </a:spcBef>
              <a:spcAft>
                <a:spcPts val="0"/>
              </a:spcAft>
              <a:buClr>
                <a:schemeClr val="dk1"/>
              </a:buClr>
              <a:buSzPts val="4900"/>
              <a:buChar char="•"/>
              <a:defRPr sz="4900"/>
            </a:lvl6pPr>
            <a:lvl7pPr marL="3200400" lvl="6" indent="-539750" algn="l">
              <a:spcBef>
                <a:spcPts val="980"/>
              </a:spcBef>
              <a:spcAft>
                <a:spcPts val="0"/>
              </a:spcAft>
              <a:buClr>
                <a:schemeClr val="dk1"/>
              </a:buClr>
              <a:buSzPts val="4900"/>
              <a:buChar char="•"/>
              <a:defRPr sz="4900"/>
            </a:lvl7pPr>
            <a:lvl8pPr marL="3657600" lvl="7" indent="-539750" algn="l">
              <a:spcBef>
                <a:spcPts val="980"/>
              </a:spcBef>
              <a:spcAft>
                <a:spcPts val="0"/>
              </a:spcAft>
              <a:buClr>
                <a:schemeClr val="dk1"/>
              </a:buClr>
              <a:buSzPts val="4900"/>
              <a:buChar char="•"/>
              <a:defRPr sz="4900"/>
            </a:lvl8pPr>
            <a:lvl9pPr marL="4114800" lvl="8" indent="-539750" algn="l">
              <a:spcBef>
                <a:spcPts val="980"/>
              </a:spcBef>
              <a:spcAft>
                <a:spcPts val="0"/>
              </a:spcAft>
              <a:buClr>
                <a:schemeClr val="dk1"/>
              </a:buClr>
              <a:buSzPts val="4900"/>
              <a:buChar char="•"/>
              <a:defRPr sz="4900"/>
            </a:lvl9pPr>
          </a:lstStyle>
          <a:p>
            <a:endParaRPr/>
          </a:p>
        </p:txBody>
      </p:sp>
      <p:sp>
        <p:nvSpPr>
          <p:cNvPr id="36" name="Google Shape;36;p6"/>
          <p:cNvSpPr txBox="1">
            <a:spLocks noGrp="1"/>
          </p:cNvSpPr>
          <p:nvPr>
            <p:ph type="body" idx="2"/>
          </p:nvPr>
        </p:nvSpPr>
        <p:spPr>
          <a:xfrm>
            <a:off x="73456800" y="6826253"/>
            <a:ext cx="65532000" cy="19310347"/>
          </a:xfrm>
          <a:prstGeom prst="rect">
            <a:avLst/>
          </a:prstGeom>
          <a:noFill/>
          <a:ln>
            <a:noFill/>
          </a:ln>
        </p:spPr>
        <p:txBody>
          <a:bodyPr spcFirstLastPara="1" wrap="square" lIns="250800" tIns="125400" rIns="250800" bIns="125400" anchor="t" anchorCtr="0">
            <a:normAutofit/>
          </a:bodyPr>
          <a:lstStyle>
            <a:lvl1pPr marL="457200" lvl="0" indent="-717550" algn="l">
              <a:spcBef>
                <a:spcPts val="1540"/>
              </a:spcBef>
              <a:spcAft>
                <a:spcPts val="0"/>
              </a:spcAft>
              <a:buClr>
                <a:schemeClr val="dk1"/>
              </a:buClr>
              <a:buSzPts val="7700"/>
              <a:buChar char="•"/>
              <a:defRPr sz="7700"/>
            </a:lvl1pPr>
            <a:lvl2pPr marL="914400" lvl="1" indent="-647700" algn="l">
              <a:spcBef>
                <a:spcPts val="1320"/>
              </a:spcBef>
              <a:spcAft>
                <a:spcPts val="0"/>
              </a:spcAft>
              <a:buClr>
                <a:schemeClr val="dk1"/>
              </a:buClr>
              <a:buSzPts val="6600"/>
              <a:buChar char="–"/>
              <a:defRPr sz="6600"/>
            </a:lvl2pPr>
            <a:lvl3pPr marL="1371600" lvl="2" indent="-577850" algn="l">
              <a:spcBef>
                <a:spcPts val="1100"/>
              </a:spcBef>
              <a:spcAft>
                <a:spcPts val="0"/>
              </a:spcAft>
              <a:buClr>
                <a:schemeClr val="dk1"/>
              </a:buClr>
              <a:buSzPts val="5500"/>
              <a:buChar char="•"/>
              <a:defRPr sz="5500"/>
            </a:lvl3pPr>
            <a:lvl4pPr marL="1828800" lvl="3" indent="-539750" algn="l">
              <a:spcBef>
                <a:spcPts val="980"/>
              </a:spcBef>
              <a:spcAft>
                <a:spcPts val="0"/>
              </a:spcAft>
              <a:buClr>
                <a:schemeClr val="dk1"/>
              </a:buClr>
              <a:buSzPts val="4900"/>
              <a:buChar char="–"/>
              <a:defRPr sz="4900"/>
            </a:lvl4pPr>
            <a:lvl5pPr marL="2286000" lvl="4" indent="-539750" algn="l">
              <a:spcBef>
                <a:spcPts val="980"/>
              </a:spcBef>
              <a:spcAft>
                <a:spcPts val="0"/>
              </a:spcAft>
              <a:buClr>
                <a:schemeClr val="dk1"/>
              </a:buClr>
              <a:buSzPts val="4900"/>
              <a:buChar char="»"/>
              <a:defRPr sz="4900"/>
            </a:lvl5pPr>
            <a:lvl6pPr marL="2743200" lvl="5" indent="-539750" algn="l">
              <a:spcBef>
                <a:spcPts val="980"/>
              </a:spcBef>
              <a:spcAft>
                <a:spcPts val="0"/>
              </a:spcAft>
              <a:buClr>
                <a:schemeClr val="dk1"/>
              </a:buClr>
              <a:buSzPts val="4900"/>
              <a:buChar char="•"/>
              <a:defRPr sz="4900"/>
            </a:lvl6pPr>
            <a:lvl7pPr marL="3200400" lvl="6" indent="-539750" algn="l">
              <a:spcBef>
                <a:spcPts val="980"/>
              </a:spcBef>
              <a:spcAft>
                <a:spcPts val="0"/>
              </a:spcAft>
              <a:buClr>
                <a:schemeClr val="dk1"/>
              </a:buClr>
              <a:buSzPts val="4900"/>
              <a:buChar char="•"/>
              <a:defRPr sz="4900"/>
            </a:lvl7pPr>
            <a:lvl8pPr marL="3657600" lvl="7" indent="-539750" algn="l">
              <a:spcBef>
                <a:spcPts val="980"/>
              </a:spcBef>
              <a:spcAft>
                <a:spcPts val="0"/>
              </a:spcAft>
              <a:buClr>
                <a:schemeClr val="dk1"/>
              </a:buClr>
              <a:buSzPts val="4900"/>
              <a:buChar char="•"/>
              <a:defRPr sz="4900"/>
            </a:lvl8pPr>
            <a:lvl9pPr marL="4114800" lvl="8" indent="-539750" algn="l">
              <a:spcBef>
                <a:spcPts val="980"/>
              </a:spcBef>
              <a:spcAft>
                <a:spcPts val="0"/>
              </a:spcAft>
              <a:buClr>
                <a:schemeClr val="dk1"/>
              </a:buClr>
              <a:buSzPts val="4900"/>
              <a:buChar char="•"/>
              <a:defRPr sz="4900"/>
            </a:lvl9pPr>
          </a:lstStyle>
          <a:p>
            <a:endParaRPr/>
          </a:p>
        </p:txBody>
      </p:sp>
      <p:sp>
        <p:nvSpPr>
          <p:cNvPr id="37" name="Google Shape;37;p6"/>
          <p:cNvSpPr txBox="1">
            <a:spLocks noGrp="1"/>
          </p:cNvSpPr>
          <p:nvPr>
            <p:ph type="dt" idx="10"/>
          </p:nvPr>
        </p:nvSpPr>
        <p:spPr>
          <a:xfrm>
            <a:off x="1828800" y="25425404"/>
            <a:ext cx="8534400" cy="1460501"/>
          </a:xfrm>
          <a:prstGeom prst="rect">
            <a:avLst/>
          </a:prstGeom>
          <a:noFill/>
          <a:ln>
            <a:noFill/>
          </a:ln>
        </p:spPr>
        <p:txBody>
          <a:bodyPr spcFirstLastPara="1" wrap="square" lIns="250800" tIns="125400" rIns="250800" bIns="1254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6"/>
          <p:cNvSpPr txBox="1">
            <a:spLocks noGrp="1"/>
          </p:cNvSpPr>
          <p:nvPr>
            <p:ph type="ftr" idx="11"/>
          </p:nvPr>
        </p:nvSpPr>
        <p:spPr>
          <a:xfrm>
            <a:off x="12496800" y="25425404"/>
            <a:ext cx="11582400" cy="1460501"/>
          </a:xfrm>
          <a:prstGeom prst="rect">
            <a:avLst/>
          </a:prstGeom>
          <a:noFill/>
          <a:ln>
            <a:noFill/>
          </a:ln>
        </p:spPr>
        <p:txBody>
          <a:bodyPr spcFirstLastPara="1" wrap="square" lIns="250800" tIns="125400" rIns="250800" bIns="1254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6"/>
          <p:cNvSpPr txBox="1">
            <a:spLocks noGrp="1"/>
          </p:cNvSpPr>
          <p:nvPr>
            <p:ph type="sldNum" idx="12"/>
          </p:nvPr>
        </p:nvSpPr>
        <p:spPr>
          <a:xfrm>
            <a:off x="26212800" y="25425404"/>
            <a:ext cx="8534400" cy="1460501"/>
          </a:xfrm>
          <a:prstGeom prst="rect">
            <a:avLst/>
          </a:prstGeom>
          <a:noFill/>
          <a:ln>
            <a:noFill/>
          </a:ln>
        </p:spPr>
        <p:txBody>
          <a:bodyPr spcFirstLastPara="1" wrap="square" lIns="250800" tIns="125400" rIns="250800" bIns="1254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7"/>
          <p:cNvSpPr txBox="1">
            <a:spLocks noGrp="1"/>
          </p:cNvSpPr>
          <p:nvPr>
            <p:ph type="title"/>
          </p:nvPr>
        </p:nvSpPr>
        <p:spPr>
          <a:xfrm>
            <a:off x="1828800" y="1098551"/>
            <a:ext cx="32918400" cy="4572000"/>
          </a:xfrm>
          <a:prstGeom prst="rect">
            <a:avLst/>
          </a:prstGeom>
          <a:noFill/>
          <a:ln>
            <a:noFill/>
          </a:ln>
        </p:spPr>
        <p:txBody>
          <a:bodyPr spcFirstLastPara="1" wrap="square" lIns="250800" tIns="125400" rIns="250800" bIns="125400" anchor="ctr" anchorCtr="0">
            <a:normAutofit/>
          </a:bodyPr>
          <a:lstStyle>
            <a:lvl1pPr lvl="0" algn="ctr">
              <a:spcBef>
                <a:spcPts val="0"/>
              </a:spcBef>
              <a:spcAft>
                <a:spcPts val="0"/>
              </a:spcAft>
              <a:buClr>
                <a:schemeClr val="dk1"/>
              </a:buClr>
              <a:buSzPts val="121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7"/>
          <p:cNvSpPr txBox="1">
            <a:spLocks noGrp="1"/>
          </p:cNvSpPr>
          <p:nvPr>
            <p:ph type="body" idx="1"/>
          </p:nvPr>
        </p:nvSpPr>
        <p:spPr>
          <a:xfrm>
            <a:off x="1828801" y="6140456"/>
            <a:ext cx="16160752" cy="2559049"/>
          </a:xfrm>
          <a:prstGeom prst="rect">
            <a:avLst/>
          </a:prstGeom>
          <a:noFill/>
          <a:ln>
            <a:noFill/>
          </a:ln>
        </p:spPr>
        <p:txBody>
          <a:bodyPr spcFirstLastPara="1" wrap="square" lIns="250800" tIns="125400" rIns="250800" bIns="125400" anchor="b" anchorCtr="0">
            <a:normAutofit/>
          </a:bodyPr>
          <a:lstStyle>
            <a:lvl1pPr marL="457200" lvl="0" indent="-228600" algn="l">
              <a:spcBef>
                <a:spcPts val="1320"/>
              </a:spcBef>
              <a:spcAft>
                <a:spcPts val="0"/>
              </a:spcAft>
              <a:buClr>
                <a:schemeClr val="dk1"/>
              </a:buClr>
              <a:buSzPts val="6600"/>
              <a:buNone/>
              <a:defRPr sz="6600" b="1"/>
            </a:lvl1pPr>
            <a:lvl2pPr marL="914400" lvl="1" indent="-228600" algn="l">
              <a:spcBef>
                <a:spcPts val="1100"/>
              </a:spcBef>
              <a:spcAft>
                <a:spcPts val="0"/>
              </a:spcAft>
              <a:buClr>
                <a:schemeClr val="dk1"/>
              </a:buClr>
              <a:buSzPts val="5500"/>
              <a:buNone/>
              <a:defRPr sz="5500" b="1"/>
            </a:lvl2pPr>
            <a:lvl3pPr marL="1371600" lvl="2" indent="-228600" algn="l">
              <a:spcBef>
                <a:spcPts val="980"/>
              </a:spcBef>
              <a:spcAft>
                <a:spcPts val="0"/>
              </a:spcAft>
              <a:buClr>
                <a:schemeClr val="dk1"/>
              </a:buClr>
              <a:buSzPts val="4900"/>
              <a:buNone/>
              <a:defRPr sz="4900" b="1"/>
            </a:lvl3pPr>
            <a:lvl4pPr marL="1828800" lvl="3" indent="-228600" algn="l">
              <a:spcBef>
                <a:spcPts val="880"/>
              </a:spcBef>
              <a:spcAft>
                <a:spcPts val="0"/>
              </a:spcAft>
              <a:buClr>
                <a:schemeClr val="dk1"/>
              </a:buClr>
              <a:buSzPts val="4400"/>
              <a:buNone/>
              <a:defRPr sz="4400" b="1"/>
            </a:lvl4pPr>
            <a:lvl5pPr marL="2286000" lvl="4" indent="-228600" algn="l">
              <a:spcBef>
                <a:spcPts val="880"/>
              </a:spcBef>
              <a:spcAft>
                <a:spcPts val="0"/>
              </a:spcAft>
              <a:buClr>
                <a:schemeClr val="dk1"/>
              </a:buClr>
              <a:buSzPts val="4400"/>
              <a:buNone/>
              <a:defRPr sz="4400" b="1"/>
            </a:lvl5pPr>
            <a:lvl6pPr marL="2743200" lvl="5" indent="-228600" algn="l">
              <a:spcBef>
                <a:spcPts val="880"/>
              </a:spcBef>
              <a:spcAft>
                <a:spcPts val="0"/>
              </a:spcAft>
              <a:buClr>
                <a:schemeClr val="dk1"/>
              </a:buClr>
              <a:buSzPts val="4400"/>
              <a:buNone/>
              <a:defRPr sz="4400" b="1"/>
            </a:lvl6pPr>
            <a:lvl7pPr marL="3200400" lvl="6" indent="-228600" algn="l">
              <a:spcBef>
                <a:spcPts val="880"/>
              </a:spcBef>
              <a:spcAft>
                <a:spcPts val="0"/>
              </a:spcAft>
              <a:buClr>
                <a:schemeClr val="dk1"/>
              </a:buClr>
              <a:buSzPts val="4400"/>
              <a:buNone/>
              <a:defRPr sz="4400" b="1"/>
            </a:lvl7pPr>
            <a:lvl8pPr marL="3657600" lvl="7" indent="-228600" algn="l">
              <a:spcBef>
                <a:spcPts val="880"/>
              </a:spcBef>
              <a:spcAft>
                <a:spcPts val="0"/>
              </a:spcAft>
              <a:buClr>
                <a:schemeClr val="dk1"/>
              </a:buClr>
              <a:buSzPts val="4400"/>
              <a:buNone/>
              <a:defRPr sz="4400" b="1"/>
            </a:lvl8pPr>
            <a:lvl9pPr marL="4114800" lvl="8" indent="-228600" algn="l">
              <a:spcBef>
                <a:spcPts val="880"/>
              </a:spcBef>
              <a:spcAft>
                <a:spcPts val="0"/>
              </a:spcAft>
              <a:buClr>
                <a:schemeClr val="dk1"/>
              </a:buClr>
              <a:buSzPts val="4400"/>
              <a:buNone/>
              <a:defRPr sz="4400" b="1"/>
            </a:lvl9pPr>
          </a:lstStyle>
          <a:p>
            <a:endParaRPr/>
          </a:p>
        </p:txBody>
      </p:sp>
      <p:sp>
        <p:nvSpPr>
          <p:cNvPr id="43" name="Google Shape;43;p7"/>
          <p:cNvSpPr txBox="1">
            <a:spLocks noGrp="1"/>
          </p:cNvSpPr>
          <p:nvPr>
            <p:ph type="body" idx="2"/>
          </p:nvPr>
        </p:nvSpPr>
        <p:spPr>
          <a:xfrm>
            <a:off x="1828801" y="8699505"/>
            <a:ext cx="16160752" cy="15805151"/>
          </a:xfrm>
          <a:prstGeom prst="rect">
            <a:avLst/>
          </a:prstGeom>
          <a:noFill/>
          <a:ln>
            <a:noFill/>
          </a:ln>
        </p:spPr>
        <p:txBody>
          <a:bodyPr spcFirstLastPara="1" wrap="square" lIns="250800" tIns="125400" rIns="250800" bIns="125400" anchor="t" anchorCtr="0">
            <a:normAutofit/>
          </a:bodyPr>
          <a:lstStyle>
            <a:lvl1pPr marL="457200" lvl="0" indent="-647700" algn="l">
              <a:spcBef>
                <a:spcPts val="1320"/>
              </a:spcBef>
              <a:spcAft>
                <a:spcPts val="0"/>
              </a:spcAft>
              <a:buClr>
                <a:schemeClr val="dk1"/>
              </a:buClr>
              <a:buSzPts val="6600"/>
              <a:buChar char="•"/>
              <a:defRPr sz="6600"/>
            </a:lvl1pPr>
            <a:lvl2pPr marL="914400" lvl="1" indent="-577850" algn="l">
              <a:spcBef>
                <a:spcPts val="1100"/>
              </a:spcBef>
              <a:spcAft>
                <a:spcPts val="0"/>
              </a:spcAft>
              <a:buClr>
                <a:schemeClr val="dk1"/>
              </a:buClr>
              <a:buSzPts val="5500"/>
              <a:buChar char="–"/>
              <a:defRPr sz="5500"/>
            </a:lvl2pPr>
            <a:lvl3pPr marL="1371600" lvl="2" indent="-539750" algn="l">
              <a:spcBef>
                <a:spcPts val="980"/>
              </a:spcBef>
              <a:spcAft>
                <a:spcPts val="0"/>
              </a:spcAft>
              <a:buClr>
                <a:schemeClr val="dk1"/>
              </a:buClr>
              <a:buSzPts val="4900"/>
              <a:buChar char="•"/>
              <a:defRPr sz="4900"/>
            </a:lvl3pPr>
            <a:lvl4pPr marL="1828800" lvl="3" indent="-508000" algn="l">
              <a:spcBef>
                <a:spcPts val="880"/>
              </a:spcBef>
              <a:spcAft>
                <a:spcPts val="0"/>
              </a:spcAft>
              <a:buClr>
                <a:schemeClr val="dk1"/>
              </a:buClr>
              <a:buSzPts val="4400"/>
              <a:buChar char="–"/>
              <a:defRPr sz="4400"/>
            </a:lvl4pPr>
            <a:lvl5pPr marL="2286000" lvl="4" indent="-508000" algn="l">
              <a:spcBef>
                <a:spcPts val="880"/>
              </a:spcBef>
              <a:spcAft>
                <a:spcPts val="0"/>
              </a:spcAft>
              <a:buClr>
                <a:schemeClr val="dk1"/>
              </a:buClr>
              <a:buSzPts val="4400"/>
              <a:buChar char="»"/>
              <a:defRPr sz="4400"/>
            </a:lvl5pPr>
            <a:lvl6pPr marL="2743200" lvl="5" indent="-508000" algn="l">
              <a:spcBef>
                <a:spcPts val="880"/>
              </a:spcBef>
              <a:spcAft>
                <a:spcPts val="0"/>
              </a:spcAft>
              <a:buClr>
                <a:schemeClr val="dk1"/>
              </a:buClr>
              <a:buSzPts val="4400"/>
              <a:buChar char="•"/>
              <a:defRPr sz="4400"/>
            </a:lvl6pPr>
            <a:lvl7pPr marL="3200400" lvl="6" indent="-508000" algn="l">
              <a:spcBef>
                <a:spcPts val="880"/>
              </a:spcBef>
              <a:spcAft>
                <a:spcPts val="0"/>
              </a:spcAft>
              <a:buClr>
                <a:schemeClr val="dk1"/>
              </a:buClr>
              <a:buSzPts val="4400"/>
              <a:buChar char="•"/>
              <a:defRPr sz="4400"/>
            </a:lvl7pPr>
            <a:lvl8pPr marL="3657600" lvl="7" indent="-508000" algn="l">
              <a:spcBef>
                <a:spcPts val="880"/>
              </a:spcBef>
              <a:spcAft>
                <a:spcPts val="0"/>
              </a:spcAft>
              <a:buClr>
                <a:schemeClr val="dk1"/>
              </a:buClr>
              <a:buSzPts val="4400"/>
              <a:buChar char="•"/>
              <a:defRPr sz="4400"/>
            </a:lvl8pPr>
            <a:lvl9pPr marL="4114800" lvl="8" indent="-508000" algn="l">
              <a:spcBef>
                <a:spcPts val="880"/>
              </a:spcBef>
              <a:spcAft>
                <a:spcPts val="0"/>
              </a:spcAft>
              <a:buClr>
                <a:schemeClr val="dk1"/>
              </a:buClr>
              <a:buSzPts val="4400"/>
              <a:buChar char="•"/>
              <a:defRPr sz="4400"/>
            </a:lvl9pPr>
          </a:lstStyle>
          <a:p>
            <a:endParaRPr/>
          </a:p>
        </p:txBody>
      </p:sp>
      <p:sp>
        <p:nvSpPr>
          <p:cNvPr id="44" name="Google Shape;44;p7"/>
          <p:cNvSpPr txBox="1">
            <a:spLocks noGrp="1"/>
          </p:cNvSpPr>
          <p:nvPr>
            <p:ph type="body" idx="3"/>
          </p:nvPr>
        </p:nvSpPr>
        <p:spPr>
          <a:xfrm>
            <a:off x="18580103" y="6140456"/>
            <a:ext cx="16167101" cy="2559049"/>
          </a:xfrm>
          <a:prstGeom prst="rect">
            <a:avLst/>
          </a:prstGeom>
          <a:noFill/>
          <a:ln>
            <a:noFill/>
          </a:ln>
        </p:spPr>
        <p:txBody>
          <a:bodyPr spcFirstLastPara="1" wrap="square" lIns="250800" tIns="125400" rIns="250800" bIns="125400" anchor="b" anchorCtr="0">
            <a:normAutofit/>
          </a:bodyPr>
          <a:lstStyle>
            <a:lvl1pPr marL="457200" lvl="0" indent="-228600" algn="l">
              <a:spcBef>
                <a:spcPts val="1320"/>
              </a:spcBef>
              <a:spcAft>
                <a:spcPts val="0"/>
              </a:spcAft>
              <a:buClr>
                <a:schemeClr val="dk1"/>
              </a:buClr>
              <a:buSzPts val="6600"/>
              <a:buNone/>
              <a:defRPr sz="6600" b="1"/>
            </a:lvl1pPr>
            <a:lvl2pPr marL="914400" lvl="1" indent="-228600" algn="l">
              <a:spcBef>
                <a:spcPts val="1100"/>
              </a:spcBef>
              <a:spcAft>
                <a:spcPts val="0"/>
              </a:spcAft>
              <a:buClr>
                <a:schemeClr val="dk1"/>
              </a:buClr>
              <a:buSzPts val="5500"/>
              <a:buNone/>
              <a:defRPr sz="5500" b="1"/>
            </a:lvl2pPr>
            <a:lvl3pPr marL="1371600" lvl="2" indent="-228600" algn="l">
              <a:spcBef>
                <a:spcPts val="980"/>
              </a:spcBef>
              <a:spcAft>
                <a:spcPts val="0"/>
              </a:spcAft>
              <a:buClr>
                <a:schemeClr val="dk1"/>
              </a:buClr>
              <a:buSzPts val="4900"/>
              <a:buNone/>
              <a:defRPr sz="4900" b="1"/>
            </a:lvl3pPr>
            <a:lvl4pPr marL="1828800" lvl="3" indent="-228600" algn="l">
              <a:spcBef>
                <a:spcPts val="880"/>
              </a:spcBef>
              <a:spcAft>
                <a:spcPts val="0"/>
              </a:spcAft>
              <a:buClr>
                <a:schemeClr val="dk1"/>
              </a:buClr>
              <a:buSzPts val="4400"/>
              <a:buNone/>
              <a:defRPr sz="4400" b="1"/>
            </a:lvl4pPr>
            <a:lvl5pPr marL="2286000" lvl="4" indent="-228600" algn="l">
              <a:spcBef>
                <a:spcPts val="880"/>
              </a:spcBef>
              <a:spcAft>
                <a:spcPts val="0"/>
              </a:spcAft>
              <a:buClr>
                <a:schemeClr val="dk1"/>
              </a:buClr>
              <a:buSzPts val="4400"/>
              <a:buNone/>
              <a:defRPr sz="4400" b="1"/>
            </a:lvl5pPr>
            <a:lvl6pPr marL="2743200" lvl="5" indent="-228600" algn="l">
              <a:spcBef>
                <a:spcPts val="880"/>
              </a:spcBef>
              <a:spcAft>
                <a:spcPts val="0"/>
              </a:spcAft>
              <a:buClr>
                <a:schemeClr val="dk1"/>
              </a:buClr>
              <a:buSzPts val="4400"/>
              <a:buNone/>
              <a:defRPr sz="4400" b="1"/>
            </a:lvl6pPr>
            <a:lvl7pPr marL="3200400" lvl="6" indent="-228600" algn="l">
              <a:spcBef>
                <a:spcPts val="880"/>
              </a:spcBef>
              <a:spcAft>
                <a:spcPts val="0"/>
              </a:spcAft>
              <a:buClr>
                <a:schemeClr val="dk1"/>
              </a:buClr>
              <a:buSzPts val="4400"/>
              <a:buNone/>
              <a:defRPr sz="4400" b="1"/>
            </a:lvl7pPr>
            <a:lvl8pPr marL="3657600" lvl="7" indent="-228600" algn="l">
              <a:spcBef>
                <a:spcPts val="880"/>
              </a:spcBef>
              <a:spcAft>
                <a:spcPts val="0"/>
              </a:spcAft>
              <a:buClr>
                <a:schemeClr val="dk1"/>
              </a:buClr>
              <a:buSzPts val="4400"/>
              <a:buNone/>
              <a:defRPr sz="4400" b="1"/>
            </a:lvl8pPr>
            <a:lvl9pPr marL="4114800" lvl="8" indent="-228600" algn="l">
              <a:spcBef>
                <a:spcPts val="880"/>
              </a:spcBef>
              <a:spcAft>
                <a:spcPts val="0"/>
              </a:spcAft>
              <a:buClr>
                <a:schemeClr val="dk1"/>
              </a:buClr>
              <a:buSzPts val="4400"/>
              <a:buNone/>
              <a:defRPr sz="4400" b="1"/>
            </a:lvl9pPr>
          </a:lstStyle>
          <a:p>
            <a:endParaRPr/>
          </a:p>
        </p:txBody>
      </p:sp>
      <p:sp>
        <p:nvSpPr>
          <p:cNvPr id="45" name="Google Shape;45;p7"/>
          <p:cNvSpPr txBox="1">
            <a:spLocks noGrp="1"/>
          </p:cNvSpPr>
          <p:nvPr>
            <p:ph type="body" idx="4"/>
          </p:nvPr>
        </p:nvSpPr>
        <p:spPr>
          <a:xfrm>
            <a:off x="18580103" y="8699505"/>
            <a:ext cx="16167101" cy="15805151"/>
          </a:xfrm>
          <a:prstGeom prst="rect">
            <a:avLst/>
          </a:prstGeom>
          <a:noFill/>
          <a:ln>
            <a:noFill/>
          </a:ln>
        </p:spPr>
        <p:txBody>
          <a:bodyPr spcFirstLastPara="1" wrap="square" lIns="250800" tIns="125400" rIns="250800" bIns="125400" anchor="t" anchorCtr="0">
            <a:normAutofit/>
          </a:bodyPr>
          <a:lstStyle>
            <a:lvl1pPr marL="457200" lvl="0" indent="-647700" algn="l">
              <a:spcBef>
                <a:spcPts val="1320"/>
              </a:spcBef>
              <a:spcAft>
                <a:spcPts val="0"/>
              </a:spcAft>
              <a:buClr>
                <a:schemeClr val="dk1"/>
              </a:buClr>
              <a:buSzPts val="6600"/>
              <a:buChar char="•"/>
              <a:defRPr sz="6600"/>
            </a:lvl1pPr>
            <a:lvl2pPr marL="914400" lvl="1" indent="-577850" algn="l">
              <a:spcBef>
                <a:spcPts val="1100"/>
              </a:spcBef>
              <a:spcAft>
                <a:spcPts val="0"/>
              </a:spcAft>
              <a:buClr>
                <a:schemeClr val="dk1"/>
              </a:buClr>
              <a:buSzPts val="5500"/>
              <a:buChar char="–"/>
              <a:defRPr sz="5500"/>
            </a:lvl2pPr>
            <a:lvl3pPr marL="1371600" lvl="2" indent="-539750" algn="l">
              <a:spcBef>
                <a:spcPts val="980"/>
              </a:spcBef>
              <a:spcAft>
                <a:spcPts val="0"/>
              </a:spcAft>
              <a:buClr>
                <a:schemeClr val="dk1"/>
              </a:buClr>
              <a:buSzPts val="4900"/>
              <a:buChar char="•"/>
              <a:defRPr sz="4900"/>
            </a:lvl3pPr>
            <a:lvl4pPr marL="1828800" lvl="3" indent="-508000" algn="l">
              <a:spcBef>
                <a:spcPts val="880"/>
              </a:spcBef>
              <a:spcAft>
                <a:spcPts val="0"/>
              </a:spcAft>
              <a:buClr>
                <a:schemeClr val="dk1"/>
              </a:buClr>
              <a:buSzPts val="4400"/>
              <a:buChar char="–"/>
              <a:defRPr sz="4400"/>
            </a:lvl4pPr>
            <a:lvl5pPr marL="2286000" lvl="4" indent="-508000" algn="l">
              <a:spcBef>
                <a:spcPts val="880"/>
              </a:spcBef>
              <a:spcAft>
                <a:spcPts val="0"/>
              </a:spcAft>
              <a:buClr>
                <a:schemeClr val="dk1"/>
              </a:buClr>
              <a:buSzPts val="4400"/>
              <a:buChar char="»"/>
              <a:defRPr sz="4400"/>
            </a:lvl5pPr>
            <a:lvl6pPr marL="2743200" lvl="5" indent="-508000" algn="l">
              <a:spcBef>
                <a:spcPts val="880"/>
              </a:spcBef>
              <a:spcAft>
                <a:spcPts val="0"/>
              </a:spcAft>
              <a:buClr>
                <a:schemeClr val="dk1"/>
              </a:buClr>
              <a:buSzPts val="4400"/>
              <a:buChar char="•"/>
              <a:defRPr sz="4400"/>
            </a:lvl6pPr>
            <a:lvl7pPr marL="3200400" lvl="6" indent="-508000" algn="l">
              <a:spcBef>
                <a:spcPts val="880"/>
              </a:spcBef>
              <a:spcAft>
                <a:spcPts val="0"/>
              </a:spcAft>
              <a:buClr>
                <a:schemeClr val="dk1"/>
              </a:buClr>
              <a:buSzPts val="4400"/>
              <a:buChar char="•"/>
              <a:defRPr sz="4400"/>
            </a:lvl7pPr>
            <a:lvl8pPr marL="3657600" lvl="7" indent="-508000" algn="l">
              <a:spcBef>
                <a:spcPts val="880"/>
              </a:spcBef>
              <a:spcAft>
                <a:spcPts val="0"/>
              </a:spcAft>
              <a:buClr>
                <a:schemeClr val="dk1"/>
              </a:buClr>
              <a:buSzPts val="4400"/>
              <a:buChar char="•"/>
              <a:defRPr sz="4400"/>
            </a:lvl8pPr>
            <a:lvl9pPr marL="4114800" lvl="8" indent="-508000" algn="l">
              <a:spcBef>
                <a:spcPts val="880"/>
              </a:spcBef>
              <a:spcAft>
                <a:spcPts val="0"/>
              </a:spcAft>
              <a:buClr>
                <a:schemeClr val="dk1"/>
              </a:buClr>
              <a:buSzPts val="4400"/>
              <a:buChar char="•"/>
              <a:defRPr sz="4400"/>
            </a:lvl9pPr>
          </a:lstStyle>
          <a:p>
            <a:endParaRPr/>
          </a:p>
        </p:txBody>
      </p:sp>
      <p:sp>
        <p:nvSpPr>
          <p:cNvPr id="46" name="Google Shape;46;p7"/>
          <p:cNvSpPr txBox="1">
            <a:spLocks noGrp="1"/>
          </p:cNvSpPr>
          <p:nvPr>
            <p:ph type="dt" idx="10"/>
          </p:nvPr>
        </p:nvSpPr>
        <p:spPr>
          <a:xfrm>
            <a:off x="1828800" y="25425404"/>
            <a:ext cx="8534400" cy="1460501"/>
          </a:xfrm>
          <a:prstGeom prst="rect">
            <a:avLst/>
          </a:prstGeom>
          <a:noFill/>
          <a:ln>
            <a:noFill/>
          </a:ln>
        </p:spPr>
        <p:txBody>
          <a:bodyPr spcFirstLastPara="1" wrap="square" lIns="250800" tIns="125400" rIns="250800" bIns="1254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7"/>
          <p:cNvSpPr txBox="1">
            <a:spLocks noGrp="1"/>
          </p:cNvSpPr>
          <p:nvPr>
            <p:ph type="ftr" idx="11"/>
          </p:nvPr>
        </p:nvSpPr>
        <p:spPr>
          <a:xfrm>
            <a:off x="12496800" y="25425404"/>
            <a:ext cx="11582400" cy="1460501"/>
          </a:xfrm>
          <a:prstGeom prst="rect">
            <a:avLst/>
          </a:prstGeom>
          <a:noFill/>
          <a:ln>
            <a:noFill/>
          </a:ln>
        </p:spPr>
        <p:txBody>
          <a:bodyPr spcFirstLastPara="1" wrap="square" lIns="250800" tIns="125400" rIns="250800" bIns="1254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7"/>
          <p:cNvSpPr txBox="1">
            <a:spLocks noGrp="1"/>
          </p:cNvSpPr>
          <p:nvPr>
            <p:ph type="sldNum" idx="12"/>
          </p:nvPr>
        </p:nvSpPr>
        <p:spPr>
          <a:xfrm>
            <a:off x="26212800" y="25425404"/>
            <a:ext cx="8534400" cy="1460501"/>
          </a:xfrm>
          <a:prstGeom prst="rect">
            <a:avLst/>
          </a:prstGeom>
          <a:noFill/>
          <a:ln>
            <a:noFill/>
          </a:ln>
        </p:spPr>
        <p:txBody>
          <a:bodyPr spcFirstLastPara="1" wrap="square" lIns="250800" tIns="125400" rIns="250800" bIns="1254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8"/>
          <p:cNvSpPr txBox="1">
            <a:spLocks noGrp="1"/>
          </p:cNvSpPr>
          <p:nvPr>
            <p:ph type="title"/>
          </p:nvPr>
        </p:nvSpPr>
        <p:spPr>
          <a:xfrm>
            <a:off x="1828800" y="1098551"/>
            <a:ext cx="32918400" cy="4572000"/>
          </a:xfrm>
          <a:prstGeom prst="rect">
            <a:avLst/>
          </a:prstGeom>
          <a:noFill/>
          <a:ln>
            <a:noFill/>
          </a:ln>
        </p:spPr>
        <p:txBody>
          <a:bodyPr spcFirstLastPara="1" wrap="square" lIns="250800" tIns="125400" rIns="250800" bIns="1254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8"/>
          <p:cNvSpPr txBox="1">
            <a:spLocks noGrp="1"/>
          </p:cNvSpPr>
          <p:nvPr>
            <p:ph type="dt" idx="10"/>
          </p:nvPr>
        </p:nvSpPr>
        <p:spPr>
          <a:xfrm>
            <a:off x="1828800" y="25425404"/>
            <a:ext cx="8534400" cy="1460501"/>
          </a:xfrm>
          <a:prstGeom prst="rect">
            <a:avLst/>
          </a:prstGeom>
          <a:noFill/>
          <a:ln>
            <a:noFill/>
          </a:ln>
        </p:spPr>
        <p:txBody>
          <a:bodyPr spcFirstLastPara="1" wrap="square" lIns="250800" tIns="125400" rIns="250800" bIns="1254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8"/>
          <p:cNvSpPr txBox="1">
            <a:spLocks noGrp="1"/>
          </p:cNvSpPr>
          <p:nvPr>
            <p:ph type="ftr" idx="11"/>
          </p:nvPr>
        </p:nvSpPr>
        <p:spPr>
          <a:xfrm>
            <a:off x="12496800" y="25425404"/>
            <a:ext cx="11582400" cy="1460501"/>
          </a:xfrm>
          <a:prstGeom prst="rect">
            <a:avLst/>
          </a:prstGeom>
          <a:noFill/>
          <a:ln>
            <a:noFill/>
          </a:ln>
        </p:spPr>
        <p:txBody>
          <a:bodyPr spcFirstLastPara="1" wrap="square" lIns="250800" tIns="125400" rIns="250800" bIns="1254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8"/>
          <p:cNvSpPr txBox="1">
            <a:spLocks noGrp="1"/>
          </p:cNvSpPr>
          <p:nvPr>
            <p:ph type="sldNum" idx="12"/>
          </p:nvPr>
        </p:nvSpPr>
        <p:spPr>
          <a:xfrm>
            <a:off x="26212800" y="25425404"/>
            <a:ext cx="8534400" cy="1460501"/>
          </a:xfrm>
          <a:prstGeom prst="rect">
            <a:avLst/>
          </a:prstGeom>
          <a:noFill/>
          <a:ln>
            <a:noFill/>
          </a:ln>
        </p:spPr>
        <p:txBody>
          <a:bodyPr spcFirstLastPara="1" wrap="square" lIns="250800" tIns="125400" rIns="250800" bIns="1254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4"/>
        <p:cNvGrpSpPr/>
        <p:nvPr/>
      </p:nvGrpSpPr>
      <p:grpSpPr>
        <a:xfrm>
          <a:off x="0" y="0"/>
          <a:ext cx="0" cy="0"/>
          <a:chOff x="0" y="0"/>
          <a:chExt cx="0" cy="0"/>
        </a:xfrm>
      </p:grpSpPr>
      <p:sp>
        <p:nvSpPr>
          <p:cNvPr id="55" name="Google Shape;55;p9"/>
          <p:cNvSpPr txBox="1">
            <a:spLocks noGrp="1"/>
          </p:cNvSpPr>
          <p:nvPr>
            <p:ph type="dt" idx="10"/>
          </p:nvPr>
        </p:nvSpPr>
        <p:spPr>
          <a:xfrm>
            <a:off x="1828800" y="25425404"/>
            <a:ext cx="8534400" cy="1460501"/>
          </a:xfrm>
          <a:prstGeom prst="rect">
            <a:avLst/>
          </a:prstGeom>
          <a:noFill/>
          <a:ln>
            <a:noFill/>
          </a:ln>
        </p:spPr>
        <p:txBody>
          <a:bodyPr spcFirstLastPara="1" wrap="square" lIns="250800" tIns="125400" rIns="250800" bIns="1254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9"/>
          <p:cNvSpPr txBox="1">
            <a:spLocks noGrp="1"/>
          </p:cNvSpPr>
          <p:nvPr>
            <p:ph type="ftr" idx="11"/>
          </p:nvPr>
        </p:nvSpPr>
        <p:spPr>
          <a:xfrm>
            <a:off x="12496800" y="25425404"/>
            <a:ext cx="11582400" cy="1460501"/>
          </a:xfrm>
          <a:prstGeom prst="rect">
            <a:avLst/>
          </a:prstGeom>
          <a:noFill/>
          <a:ln>
            <a:noFill/>
          </a:ln>
        </p:spPr>
        <p:txBody>
          <a:bodyPr spcFirstLastPara="1" wrap="square" lIns="250800" tIns="125400" rIns="250800" bIns="1254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9"/>
          <p:cNvSpPr txBox="1">
            <a:spLocks noGrp="1"/>
          </p:cNvSpPr>
          <p:nvPr>
            <p:ph type="sldNum" idx="12"/>
          </p:nvPr>
        </p:nvSpPr>
        <p:spPr>
          <a:xfrm>
            <a:off x="26212800" y="25425404"/>
            <a:ext cx="8534400" cy="1460501"/>
          </a:xfrm>
          <a:prstGeom prst="rect">
            <a:avLst/>
          </a:prstGeom>
          <a:noFill/>
          <a:ln>
            <a:noFill/>
          </a:ln>
        </p:spPr>
        <p:txBody>
          <a:bodyPr spcFirstLastPara="1" wrap="square" lIns="250800" tIns="125400" rIns="250800" bIns="1254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10"/>
          <p:cNvSpPr txBox="1">
            <a:spLocks noGrp="1"/>
          </p:cNvSpPr>
          <p:nvPr>
            <p:ph type="title"/>
          </p:nvPr>
        </p:nvSpPr>
        <p:spPr>
          <a:xfrm>
            <a:off x="1828802" y="1092199"/>
            <a:ext cx="12033252" cy="4648200"/>
          </a:xfrm>
          <a:prstGeom prst="rect">
            <a:avLst/>
          </a:prstGeom>
          <a:noFill/>
          <a:ln>
            <a:noFill/>
          </a:ln>
        </p:spPr>
        <p:txBody>
          <a:bodyPr spcFirstLastPara="1" wrap="square" lIns="250800" tIns="125400" rIns="250800" bIns="125400" anchor="b" anchorCtr="0">
            <a:normAutofit/>
          </a:bodyPr>
          <a:lstStyle>
            <a:lvl1pPr lvl="0" algn="l">
              <a:spcBef>
                <a:spcPts val="0"/>
              </a:spcBef>
              <a:spcAft>
                <a:spcPts val="0"/>
              </a:spcAft>
              <a:buClr>
                <a:schemeClr val="dk1"/>
              </a:buClr>
              <a:buSzPts val="5500"/>
              <a:buFont typeface="Calibri"/>
              <a:buNone/>
              <a:defRPr sz="55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10"/>
          <p:cNvSpPr txBox="1">
            <a:spLocks noGrp="1"/>
          </p:cNvSpPr>
          <p:nvPr>
            <p:ph type="body" idx="1"/>
          </p:nvPr>
        </p:nvSpPr>
        <p:spPr>
          <a:xfrm>
            <a:off x="14300202" y="1092205"/>
            <a:ext cx="20447000" cy="23412454"/>
          </a:xfrm>
          <a:prstGeom prst="rect">
            <a:avLst/>
          </a:prstGeom>
          <a:noFill/>
          <a:ln>
            <a:noFill/>
          </a:ln>
        </p:spPr>
        <p:txBody>
          <a:bodyPr spcFirstLastPara="1" wrap="square" lIns="250800" tIns="125400" rIns="250800" bIns="125400" anchor="t" anchorCtr="0">
            <a:normAutofit/>
          </a:bodyPr>
          <a:lstStyle>
            <a:lvl1pPr marL="457200" lvl="0" indent="-787400" algn="l">
              <a:spcBef>
                <a:spcPts val="1760"/>
              </a:spcBef>
              <a:spcAft>
                <a:spcPts val="0"/>
              </a:spcAft>
              <a:buClr>
                <a:schemeClr val="dk1"/>
              </a:buClr>
              <a:buSzPts val="8800"/>
              <a:buChar char="•"/>
              <a:defRPr sz="8800"/>
            </a:lvl1pPr>
            <a:lvl2pPr marL="914400" lvl="1" indent="-717550" algn="l">
              <a:spcBef>
                <a:spcPts val="1540"/>
              </a:spcBef>
              <a:spcAft>
                <a:spcPts val="0"/>
              </a:spcAft>
              <a:buClr>
                <a:schemeClr val="dk1"/>
              </a:buClr>
              <a:buSzPts val="7700"/>
              <a:buChar char="–"/>
              <a:defRPr sz="7700"/>
            </a:lvl2pPr>
            <a:lvl3pPr marL="1371600" lvl="2" indent="-647700" algn="l">
              <a:spcBef>
                <a:spcPts val="1320"/>
              </a:spcBef>
              <a:spcAft>
                <a:spcPts val="0"/>
              </a:spcAft>
              <a:buClr>
                <a:schemeClr val="dk1"/>
              </a:buClr>
              <a:buSzPts val="6600"/>
              <a:buChar char="•"/>
              <a:defRPr sz="6600"/>
            </a:lvl3pPr>
            <a:lvl4pPr marL="1828800" lvl="3" indent="-577850" algn="l">
              <a:spcBef>
                <a:spcPts val="1100"/>
              </a:spcBef>
              <a:spcAft>
                <a:spcPts val="0"/>
              </a:spcAft>
              <a:buClr>
                <a:schemeClr val="dk1"/>
              </a:buClr>
              <a:buSzPts val="5500"/>
              <a:buChar char="–"/>
              <a:defRPr sz="5500"/>
            </a:lvl4pPr>
            <a:lvl5pPr marL="2286000" lvl="4" indent="-577850" algn="l">
              <a:spcBef>
                <a:spcPts val="1100"/>
              </a:spcBef>
              <a:spcAft>
                <a:spcPts val="0"/>
              </a:spcAft>
              <a:buClr>
                <a:schemeClr val="dk1"/>
              </a:buClr>
              <a:buSzPts val="5500"/>
              <a:buChar char="»"/>
              <a:defRPr sz="5500"/>
            </a:lvl5pPr>
            <a:lvl6pPr marL="2743200" lvl="5" indent="-577850" algn="l">
              <a:spcBef>
                <a:spcPts val="1100"/>
              </a:spcBef>
              <a:spcAft>
                <a:spcPts val="0"/>
              </a:spcAft>
              <a:buClr>
                <a:schemeClr val="dk1"/>
              </a:buClr>
              <a:buSzPts val="5500"/>
              <a:buChar char="•"/>
              <a:defRPr sz="5500"/>
            </a:lvl6pPr>
            <a:lvl7pPr marL="3200400" lvl="6" indent="-577850" algn="l">
              <a:spcBef>
                <a:spcPts val="1100"/>
              </a:spcBef>
              <a:spcAft>
                <a:spcPts val="0"/>
              </a:spcAft>
              <a:buClr>
                <a:schemeClr val="dk1"/>
              </a:buClr>
              <a:buSzPts val="5500"/>
              <a:buChar char="•"/>
              <a:defRPr sz="5500"/>
            </a:lvl7pPr>
            <a:lvl8pPr marL="3657600" lvl="7" indent="-577850" algn="l">
              <a:spcBef>
                <a:spcPts val="1100"/>
              </a:spcBef>
              <a:spcAft>
                <a:spcPts val="0"/>
              </a:spcAft>
              <a:buClr>
                <a:schemeClr val="dk1"/>
              </a:buClr>
              <a:buSzPts val="5500"/>
              <a:buChar char="•"/>
              <a:defRPr sz="5500"/>
            </a:lvl8pPr>
            <a:lvl9pPr marL="4114800" lvl="8" indent="-577850" algn="l">
              <a:spcBef>
                <a:spcPts val="1100"/>
              </a:spcBef>
              <a:spcAft>
                <a:spcPts val="0"/>
              </a:spcAft>
              <a:buClr>
                <a:schemeClr val="dk1"/>
              </a:buClr>
              <a:buSzPts val="5500"/>
              <a:buChar char="•"/>
              <a:defRPr sz="5500"/>
            </a:lvl9pPr>
          </a:lstStyle>
          <a:p>
            <a:endParaRPr/>
          </a:p>
        </p:txBody>
      </p:sp>
      <p:sp>
        <p:nvSpPr>
          <p:cNvPr id="61" name="Google Shape;61;p10"/>
          <p:cNvSpPr txBox="1">
            <a:spLocks noGrp="1"/>
          </p:cNvSpPr>
          <p:nvPr>
            <p:ph type="body" idx="2"/>
          </p:nvPr>
        </p:nvSpPr>
        <p:spPr>
          <a:xfrm>
            <a:off x="1828802" y="5740405"/>
            <a:ext cx="12033252" cy="18764254"/>
          </a:xfrm>
          <a:prstGeom prst="rect">
            <a:avLst/>
          </a:prstGeom>
          <a:noFill/>
          <a:ln>
            <a:noFill/>
          </a:ln>
        </p:spPr>
        <p:txBody>
          <a:bodyPr spcFirstLastPara="1" wrap="square" lIns="250800" tIns="125400" rIns="250800" bIns="125400" anchor="t" anchorCtr="0">
            <a:normAutofit/>
          </a:bodyPr>
          <a:lstStyle>
            <a:lvl1pPr marL="457200" lvl="0" indent="-228600" algn="l">
              <a:spcBef>
                <a:spcPts val="760"/>
              </a:spcBef>
              <a:spcAft>
                <a:spcPts val="0"/>
              </a:spcAft>
              <a:buClr>
                <a:schemeClr val="dk1"/>
              </a:buClr>
              <a:buSzPts val="3800"/>
              <a:buNone/>
              <a:defRPr sz="3800"/>
            </a:lvl1pPr>
            <a:lvl2pPr marL="914400" lvl="1" indent="-228600" algn="l">
              <a:spcBef>
                <a:spcPts val="660"/>
              </a:spcBef>
              <a:spcAft>
                <a:spcPts val="0"/>
              </a:spcAft>
              <a:buClr>
                <a:schemeClr val="dk1"/>
              </a:buClr>
              <a:buSzPts val="3300"/>
              <a:buNone/>
              <a:defRPr sz="3300"/>
            </a:lvl2pPr>
            <a:lvl3pPr marL="1371600" lvl="2" indent="-228600" algn="l">
              <a:spcBef>
                <a:spcPts val="540"/>
              </a:spcBef>
              <a:spcAft>
                <a:spcPts val="0"/>
              </a:spcAft>
              <a:buClr>
                <a:schemeClr val="dk1"/>
              </a:buClr>
              <a:buSzPts val="2700"/>
              <a:buNone/>
              <a:defRPr sz="2700"/>
            </a:lvl3pPr>
            <a:lvl4pPr marL="1828800" lvl="3" indent="-228600" algn="l">
              <a:spcBef>
                <a:spcPts val="500"/>
              </a:spcBef>
              <a:spcAft>
                <a:spcPts val="0"/>
              </a:spcAft>
              <a:buClr>
                <a:schemeClr val="dk1"/>
              </a:buClr>
              <a:buSzPts val="2500"/>
              <a:buNone/>
              <a:defRPr sz="2500"/>
            </a:lvl4pPr>
            <a:lvl5pPr marL="2286000" lvl="4" indent="-228600" algn="l">
              <a:spcBef>
                <a:spcPts val="500"/>
              </a:spcBef>
              <a:spcAft>
                <a:spcPts val="0"/>
              </a:spcAft>
              <a:buClr>
                <a:schemeClr val="dk1"/>
              </a:buClr>
              <a:buSzPts val="2500"/>
              <a:buNone/>
              <a:defRPr sz="2500"/>
            </a:lvl5pPr>
            <a:lvl6pPr marL="2743200" lvl="5" indent="-228600" algn="l">
              <a:spcBef>
                <a:spcPts val="500"/>
              </a:spcBef>
              <a:spcAft>
                <a:spcPts val="0"/>
              </a:spcAft>
              <a:buClr>
                <a:schemeClr val="dk1"/>
              </a:buClr>
              <a:buSzPts val="2500"/>
              <a:buNone/>
              <a:defRPr sz="2500"/>
            </a:lvl6pPr>
            <a:lvl7pPr marL="3200400" lvl="6" indent="-228600" algn="l">
              <a:spcBef>
                <a:spcPts val="500"/>
              </a:spcBef>
              <a:spcAft>
                <a:spcPts val="0"/>
              </a:spcAft>
              <a:buClr>
                <a:schemeClr val="dk1"/>
              </a:buClr>
              <a:buSzPts val="2500"/>
              <a:buNone/>
              <a:defRPr sz="2500"/>
            </a:lvl7pPr>
            <a:lvl8pPr marL="3657600" lvl="7" indent="-228600" algn="l">
              <a:spcBef>
                <a:spcPts val="500"/>
              </a:spcBef>
              <a:spcAft>
                <a:spcPts val="0"/>
              </a:spcAft>
              <a:buClr>
                <a:schemeClr val="dk1"/>
              </a:buClr>
              <a:buSzPts val="2500"/>
              <a:buNone/>
              <a:defRPr sz="2500"/>
            </a:lvl8pPr>
            <a:lvl9pPr marL="4114800" lvl="8" indent="-228600" algn="l">
              <a:spcBef>
                <a:spcPts val="500"/>
              </a:spcBef>
              <a:spcAft>
                <a:spcPts val="0"/>
              </a:spcAft>
              <a:buClr>
                <a:schemeClr val="dk1"/>
              </a:buClr>
              <a:buSzPts val="2500"/>
              <a:buNone/>
              <a:defRPr sz="2500"/>
            </a:lvl9pPr>
          </a:lstStyle>
          <a:p>
            <a:endParaRPr/>
          </a:p>
        </p:txBody>
      </p:sp>
      <p:sp>
        <p:nvSpPr>
          <p:cNvPr id="62" name="Google Shape;62;p10"/>
          <p:cNvSpPr txBox="1">
            <a:spLocks noGrp="1"/>
          </p:cNvSpPr>
          <p:nvPr>
            <p:ph type="dt" idx="10"/>
          </p:nvPr>
        </p:nvSpPr>
        <p:spPr>
          <a:xfrm>
            <a:off x="1828800" y="25425404"/>
            <a:ext cx="8534400" cy="1460501"/>
          </a:xfrm>
          <a:prstGeom prst="rect">
            <a:avLst/>
          </a:prstGeom>
          <a:noFill/>
          <a:ln>
            <a:noFill/>
          </a:ln>
        </p:spPr>
        <p:txBody>
          <a:bodyPr spcFirstLastPara="1" wrap="square" lIns="250800" tIns="125400" rIns="250800" bIns="1254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10"/>
          <p:cNvSpPr txBox="1">
            <a:spLocks noGrp="1"/>
          </p:cNvSpPr>
          <p:nvPr>
            <p:ph type="ftr" idx="11"/>
          </p:nvPr>
        </p:nvSpPr>
        <p:spPr>
          <a:xfrm>
            <a:off x="12496800" y="25425404"/>
            <a:ext cx="11582400" cy="1460501"/>
          </a:xfrm>
          <a:prstGeom prst="rect">
            <a:avLst/>
          </a:prstGeom>
          <a:noFill/>
          <a:ln>
            <a:noFill/>
          </a:ln>
        </p:spPr>
        <p:txBody>
          <a:bodyPr spcFirstLastPara="1" wrap="square" lIns="250800" tIns="125400" rIns="250800" bIns="1254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10"/>
          <p:cNvSpPr txBox="1">
            <a:spLocks noGrp="1"/>
          </p:cNvSpPr>
          <p:nvPr>
            <p:ph type="sldNum" idx="12"/>
          </p:nvPr>
        </p:nvSpPr>
        <p:spPr>
          <a:xfrm>
            <a:off x="26212800" y="25425404"/>
            <a:ext cx="8534400" cy="1460501"/>
          </a:xfrm>
          <a:prstGeom prst="rect">
            <a:avLst/>
          </a:prstGeom>
          <a:noFill/>
          <a:ln>
            <a:noFill/>
          </a:ln>
        </p:spPr>
        <p:txBody>
          <a:bodyPr spcFirstLastPara="1" wrap="square" lIns="250800" tIns="125400" rIns="250800" bIns="1254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11"/>
          <p:cNvSpPr txBox="1">
            <a:spLocks noGrp="1"/>
          </p:cNvSpPr>
          <p:nvPr>
            <p:ph type="title"/>
          </p:nvPr>
        </p:nvSpPr>
        <p:spPr>
          <a:xfrm>
            <a:off x="7169152" y="19202403"/>
            <a:ext cx="21945600" cy="2266954"/>
          </a:xfrm>
          <a:prstGeom prst="rect">
            <a:avLst/>
          </a:prstGeom>
          <a:noFill/>
          <a:ln>
            <a:noFill/>
          </a:ln>
        </p:spPr>
        <p:txBody>
          <a:bodyPr spcFirstLastPara="1" wrap="square" lIns="250800" tIns="125400" rIns="250800" bIns="125400" anchor="b" anchorCtr="0">
            <a:normAutofit/>
          </a:bodyPr>
          <a:lstStyle>
            <a:lvl1pPr lvl="0" algn="l">
              <a:spcBef>
                <a:spcPts val="0"/>
              </a:spcBef>
              <a:spcAft>
                <a:spcPts val="0"/>
              </a:spcAft>
              <a:buClr>
                <a:schemeClr val="dk1"/>
              </a:buClr>
              <a:buSzPts val="5500"/>
              <a:buFont typeface="Calibri"/>
              <a:buNone/>
              <a:defRPr sz="55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11"/>
          <p:cNvSpPr>
            <a:spLocks noGrp="1"/>
          </p:cNvSpPr>
          <p:nvPr>
            <p:ph type="pic" idx="2"/>
          </p:nvPr>
        </p:nvSpPr>
        <p:spPr>
          <a:xfrm>
            <a:off x="7169152" y="2451101"/>
            <a:ext cx="21945600" cy="16459200"/>
          </a:xfrm>
          <a:prstGeom prst="rect">
            <a:avLst/>
          </a:prstGeom>
          <a:noFill/>
          <a:ln>
            <a:noFill/>
          </a:ln>
        </p:spPr>
      </p:sp>
      <p:sp>
        <p:nvSpPr>
          <p:cNvPr id="68" name="Google Shape;68;p11"/>
          <p:cNvSpPr txBox="1">
            <a:spLocks noGrp="1"/>
          </p:cNvSpPr>
          <p:nvPr>
            <p:ph type="body" idx="1"/>
          </p:nvPr>
        </p:nvSpPr>
        <p:spPr>
          <a:xfrm>
            <a:off x="7169152" y="21469357"/>
            <a:ext cx="21945600" cy="3219446"/>
          </a:xfrm>
          <a:prstGeom prst="rect">
            <a:avLst/>
          </a:prstGeom>
          <a:noFill/>
          <a:ln>
            <a:noFill/>
          </a:ln>
        </p:spPr>
        <p:txBody>
          <a:bodyPr spcFirstLastPara="1" wrap="square" lIns="250800" tIns="125400" rIns="250800" bIns="125400" anchor="t" anchorCtr="0">
            <a:normAutofit/>
          </a:bodyPr>
          <a:lstStyle>
            <a:lvl1pPr marL="457200" lvl="0" indent="-228600" algn="l">
              <a:spcBef>
                <a:spcPts val="760"/>
              </a:spcBef>
              <a:spcAft>
                <a:spcPts val="0"/>
              </a:spcAft>
              <a:buClr>
                <a:schemeClr val="dk1"/>
              </a:buClr>
              <a:buSzPts val="3800"/>
              <a:buNone/>
              <a:defRPr sz="3800"/>
            </a:lvl1pPr>
            <a:lvl2pPr marL="914400" lvl="1" indent="-228600" algn="l">
              <a:spcBef>
                <a:spcPts val="660"/>
              </a:spcBef>
              <a:spcAft>
                <a:spcPts val="0"/>
              </a:spcAft>
              <a:buClr>
                <a:schemeClr val="dk1"/>
              </a:buClr>
              <a:buSzPts val="3300"/>
              <a:buNone/>
              <a:defRPr sz="3300"/>
            </a:lvl2pPr>
            <a:lvl3pPr marL="1371600" lvl="2" indent="-228600" algn="l">
              <a:spcBef>
                <a:spcPts val="540"/>
              </a:spcBef>
              <a:spcAft>
                <a:spcPts val="0"/>
              </a:spcAft>
              <a:buClr>
                <a:schemeClr val="dk1"/>
              </a:buClr>
              <a:buSzPts val="2700"/>
              <a:buNone/>
              <a:defRPr sz="2700"/>
            </a:lvl3pPr>
            <a:lvl4pPr marL="1828800" lvl="3" indent="-228600" algn="l">
              <a:spcBef>
                <a:spcPts val="500"/>
              </a:spcBef>
              <a:spcAft>
                <a:spcPts val="0"/>
              </a:spcAft>
              <a:buClr>
                <a:schemeClr val="dk1"/>
              </a:buClr>
              <a:buSzPts val="2500"/>
              <a:buNone/>
              <a:defRPr sz="2500"/>
            </a:lvl4pPr>
            <a:lvl5pPr marL="2286000" lvl="4" indent="-228600" algn="l">
              <a:spcBef>
                <a:spcPts val="500"/>
              </a:spcBef>
              <a:spcAft>
                <a:spcPts val="0"/>
              </a:spcAft>
              <a:buClr>
                <a:schemeClr val="dk1"/>
              </a:buClr>
              <a:buSzPts val="2500"/>
              <a:buNone/>
              <a:defRPr sz="2500"/>
            </a:lvl5pPr>
            <a:lvl6pPr marL="2743200" lvl="5" indent="-228600" algn="l">
              <a:spcBef>
                <a:spcPts val="500"/>
              </a:spcBef>
              <a:spcAft>
                <a:spcPts val="0"/>
              </a:spcAft>
              <a:buClr>
                <a:schemeClr val="dk1"/>
              </a:buClr>
              <a:buSzPts val="2500"/>
              <a:buNone/>
              <a:defRPr sz="2500"/>
            </a:lvl6pPr>
            <a:lvl7pPr marL="3200400" lvl="6" indent="-228600" algn="l">
              <a:spcBef>
                <a:spcPts val="500"/>
              </a:spcBef>
              <a:spcAft>
                <a:spcPts val="0"/>
              </a:spcAft>
              <a:buClr>
                <a:schemeClr val="dk1"/>
              </a:buClr>
              <a:buSzPts val="2500"/>
              <a:buNone/>
              <a:defRPr sz="2500"/>
            </a:lvl7pPr>
            <a:lvl8pPr marL="3657600" lvl="7" indent="-228600" algn="l">
              <a:spcBef>
                <a:spcPts val="500"/>
              </a:spcBef>
              <a:spcAft>
                <a:spcPts val="0"/>
              </a:spcAft>
              <a:buClr>
                <a:schemeClr val="dk1"/>
              </a:buClr>
              <a:buSzPts val="2500"/>
              <a:buNone/>
              <a:defRPr sz="2500"/>
            </a:lvl8pPr>
            <a:lvl9pPr marL="4114800" lvl="8" indent="-228600" algn="l">
              <a:spcBef>
                <a:spcPts val="500"/>
              </a:spcBef>
              <a:spcAft>
                <a:spcPts val="0"/>
              </a:spcAft>
              <a:buClr>
                <a:schemeClr val="dk1"/>
              </a:buClr>
              <a:buSzPts val="2500"/>
              <a:buNone/>
              <a:defRPr sz="2500"/>
            </a:lvl9pPr>
          </a:lstStyle>
          <a:p>
            <a:endParaRPr/>
          </a:p>
        </p:txBody>
      </p:sp>
      <p:sp>
        <p:nvSpPr>
          <p:cNvPr id="69" name="Google Shape;69;p11"/>
          <p:cNvSpPr txBox="1">
            <a:spLocks noGrp="1"/>
          </p:cNvSpPr>
          <p:nvPr>
            <p:ph type="dt" idx="10"/>
          </p:nvPr>
        </p:nvSpPr>
        <p:spPr>
          <a:xfrm>
            <a:off x="1828800" y="25425404"/>
            <a:ext cx="8534400" cy="1460501"/>
          </a:xfrm>
          <a:prstGeom prst="rect">
            <a:avLst/>
          </a:prstGeom>
          <a:noFill/>
          <a:ln>
            <a:noFill/>
          </a:ln>
        </p:spPr>
        <p:txBody>
          <a:bodyPr spcFirstLastPara="1" wrap="square" lIns="250800" tIns="125400" rIns="250800" bIns="1254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11"/>
          <p:cNvSpPr txBox="1">
            <a:spLocks noGrp="1"/>
          </p:cNvSpPr>
          <p:nvPr>
            <p:ph type="ftr" idx="11"/>
          </p:nvPr>
        </p:nvSpPr>
        <p:spPr>
          <a:xfrm>
            <a:off x="12496800" y="25425404"/>
            <a:ext cx="11582400" cy="1460501"/>
          </a:xfrm>
          <a:prstGeom prst="rect">
            <a:avLst/>
          </a:prstGeom>
          <a:noFill/>
          <a:ln>
            <a:noFill/>
          </a:ln>
        </p:spPr>
        <p:txBody>
          <a:bodyPr spcFirstLastPara="1" wrap="square" lIns="250800" tIns="125400" rIns="250800" bIns="1254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11"/>
          <p:cNvSpPr txBox="1">
            <a:spLocks noGrp="1"/>
          </p:cNvSpPr>
          <p:nvPr>
            <p:ph type="sldNum" idx="12"/>
          </p:nvPr>
        </p:nvSpPr>
        <p:spPr>
          <a:xfrm>
            <a:off x="26212800" y="25425404"/>
            <a:ext cx="8534400" cy="1460501"/>
          </a:xfrm>
          <a:prstGeom prst="rect">
            <a:avLst/>
          </a:prstGeom>
          <a:noFill/>
          <a:ln>
            <a:noFill/>
          </a:ln>
        </p:spPr>
        <p:txBody>
          <a:bodyPr spcFirstLastPara="1" wrap="square" lIns="250800" tIns="125400" rIns="250800" bIns="1254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2"/>
          <p:cNvSpPr txBox="1">
            <a:spLocks noGrp="1"/>
          </p:cNvSpPr>
          <p:nvPr>
            <p:ph type="title"/>
          </p:nvPr>
        </p:nvSpPr>
        <p:spPr>
          <a:xfrm>
            <a:off x="1828800" y="1098551"/>
            <a:ext cx="32918400" cy="4572000"/>
          </a:xfrm>
          <a:prstGeom prst="rect">
            <a:avLst/>
          </a:prstGeom>
          <a:noFill/>
          <a:ln>
            <a:noFill/>
          </a:ln>
        </p:spPr>
        <p:txBody>
          <a:bodyPr spcFirstLastPara="1" wrap="square" lIns="250800" tIns="125400" rIns="250800" bIns="125400" anchor="ctr" anchorCtr="0">
            <a:normAutofit/>
          </a:bodyPr>
          <a:lstStyle>
            <a:lvl1pPr marR="0" lvl="0" algn="ctr" rtl="0">
              <a:spcBef>
                <a:spcPts val="0"/>
              </a:spcBef>
              <a:spcAft>
                <a:spcPts val="0"/>
              </a:spcAft>
              <a:buClr>
                <a:schemeClr val="dk1"/>
              </a:buClr>
              <a:buSzPts val="12100"/>
              <a:buFont typeface="Calibri"/>
              <a:buNone/>
              <a:defRPr sz="121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2"/>
          <p:cNvSpPr txBox="1">
            <a:spLocks noGrp="1"/>
          </p:cNvSpPr>
          <p:nvPr>
            <p:ph type="body" idx="1"/>
          </p:nvPr>
        </p:nvSpPr>
        <p:spPr>
          <a:xfrm>
            <a:off x="1828800" y="6400800"/>
            <a:ext cx="32918400" cy="18103853"/>
          </a:xfrm>
          <a:prstGeom prst="rect">
            <a:avLst/>
          </a:prstGeom>
          <a:noFill/>
          <a:ln>
            <a:noFill/>
          </a:ln>
        </p:spPr>
        <p:txBody>
          <a:bodyPr spcFirstLastPara="1" wrap="square" lIns="250800" tIns="125400" rIns="250800" bIns="125400" anchor="t" anchorCtr="0">
            <a:normAutofit/>
          </a:bodyPr>
          <a:lstStyle>
            <a:lvl1pPr marL="457200" marR="0" lvl="0" indent="-787400" algn="l" rtl="0">
              <a:spcBef>
                <a:spcPts val="1760"/>
              </a:spcBef>
              <a:spcAft>
                <a:spcPts val="0"/>
              </a:spcAft>
              <a:buClr>
                <a:schemeClr val="dk1"/>
              </a:buClr>
              <a:buSzPts val="8800"/>
              <a:buFont typeface="Arial"/>
              <a:buChar char="•"/>
              <a:defRPr sz="8800" b="0" i="0" u="none" strike="noStrike" cap="none">
                <a:solidFill>
                  <a:schemeClr val="dk1"/>
                </a:solidFill>
                <a:latin typeface="Calibri"/>
                <a:ea typeface="Calibri"/>
                <a:cs typeface="Calibri"/>
                <a:sym typeface="Calibri"/>
              </a:defRPr>
            </a:lvl1pPr>
            <a:lvl2pPr marL="914400" marR="0" lvl="1" indent="-717550" algn="l" rtl="0">
              <a:spcBef>
                <a:spcPts val="1540"/>
              </a:spcBef>
              <a:spcAft>
                <a:spcPts val="0"/>
              </a:spcAft>
              <a:buClr>
                <a:schemeClr val="dk1"/>
              </a:buClr>
              <a:buSzPts val="7700"/>
              <a:buFont typeface="Arial"/>
              <a:buChar char="–"/>
              <a:defRPr sz="7700" b="0" i="0" u="none" strike="noStrike" cap="none">
                <a:solidFill>
                  <a:schemeClr val="dk1"/>
                </a:solidFill>
                <a:latin typeface="Calibri"/>
                <a:ea typeface="Calibri"/>
                <a:cs typeface="Calibri"/>
                <a:sym typeface="Calibri"/>
              </a:defRPr>
            </a:lvl2pPr>
            <a:lvl3pPr marL="1371600" marR="0" lvl="2" indent="-647700" algn="l" rtl="0">
              <a:spcBef>
                <a:spcPts val="1320"/>
              </a:spcBef>
              <a:spcAft>
                <a:spcPts val="0"/>
              </a:spcAft>
              <a:buClr>
                <a:schemeClr val="dk1"/>
              </a:buClr>
              <a:buSzPts val="6600"/>
              <a:buFont typeface="Arial"/>
              <a:buChar char="•"/>
              <a:defRPr sz="6600" b="0" i="0" u="none" strike="noStrike" cap="none">
                <a:solidFill>
                  <a:schemeClr val="dk1"/>
                </a:solidFill>
                <a:latin typeface="Calibri"/>
                <a:ea typeface="Calibri"/>
                <a:cs typeface="Calibri"/>
                <a:sym typeface="Calibri"/>
              </a:defRPr>
            </a:lvl3pPr>
            <a:lvl4pPr marL="1828800" marR="0" lvl="3" indent="-577850" algn="l" rtl="0">
              <a:spcBef>
                <a:spcPts val="1100"/>
              </a:spcBef>
              <a:spcAft>
                <a:spcPts val="0"/>
              </a:spcAft>
              <a:buClr>
                <a:schemeClr val="dk1"/>
              </a:buClr>
              <a:buSzPts val="5500"/>
              <a:buFont typeface="Arial"/>
              <a:buChar char="–"/>
              <a:defRPr sz="5500" b="0" i="0" u="none" strike="noStrike" cap="none">
                <a:solidFill>
                  <a:schemeClr val="dk1"/>
                </a:solidFill>
                <a:latin typeface="Calibri"/>
                <a:ea typeface="Calibri"/>
                <a:cs typeface="Calibri"/>
                <a:sym typeface="Calibri"/>
              </a:defRPr>
            </a:lvl4pPr>
            <a:lvl5pPr marL="2286000" marR="0" lvl="4" indent="-577850" algn="l" rtl="0">
              <a:spcBef>
                <a:spcPts val="1100"/>
              </a:spcBef>
              <a:spcAft>
                <a:spcPts val="0"/>
              </a:spcAft>
              <a:buClr>
                <a:schemeClr val="dk1"/>
              </a:buClr>
              <a:buSzPts val="5500"/>
              <a:buFont typeface="Arial"/>
              <a:buChar char="»"/>
              <a:defRPr sz="5500" b="0" i="0" u="none" strike="noStrike" cap="none">
                <a:solidFill>
                  <a:schemeClr val="dk1"/>
                </a:solidFill>
                <a:latin typeface="Calibri"/>
                <a:ea typeface="Calibri"/>
                <a:cs typeface="Calibri"/>
                <a:sym typeface="Calibri"/>
              </a:defRPr>
            </a:lvl5pPr>
            <a:lvl6pPr marL="2743200" marR="0" lvl="5" indent="-577850" algn="l" rtl="0">
              <a:spcBef>
                <a:spcPts val="1100"/>
              </a:spcBef>
              <a:spcAft>
                <a:spcPts val="0"/>
              </a:spcAft>
              <a:buClr>
                <a:schemeClr val="dk1"/>
              </a:buClr>
              <a:buSzPts val="5500"/>
              <a:buFont typeface="Arial"/>
              <a:buChar char="•"/>
              <a:defRPr sz="5500" b="0" i="0" u="none" strike="noStrike" cap="none">
                <a:solidFill>
                  <a:schemeClr val="dk1"/>
                </a:solidFill>
                <a:latin typeface="Calibri"/>
                <a:ea typeface="Calibri"/>
                <a:cs typeface="Calibri"/>
                <a:sym typeface="Calibri"/>
              </a:defRPr>
            </a:lvl6pPr>
            <a:lvl7pPr marL="3200400" marR="0" lvl="6" indent="-577850" algn="l" rtl="0">
              <a:spcBef>
                <a:spcPts val="1100"/>
              </a:spcBef>
              <a:spcAft>
                <a:spcPts val="0"/>
              </a:spcAft>
              <a:buClr>
                <a:schemeClr val="dk1"/>
              </a:buClr>
              <a:buSzPts val="5500"/>
              <a:buFont typeface="Arial"/>
              <a:buChar char="•"/>
              <a:defRPr sz="5500" b="0" i="0" u="none" strike="noStrike" cap="none">
                <a:solidFill>
                  <a:schemeClr val="dk1"/>
                </a:solidFill>
                <a:latin typeface="Calibri"/>
                <a:ea typeface="Calibri"/>
                <a:cs typeface="Calibri"/>
                <a:sym typeface="Calibri"/>
              </a:defRPr>
            </a:lvl7pPr>
            <a:lvl8pPr marL="3657600" marR="0" lvl="7" indent="-577850" algn="l" rtl="0">
              <a:spcBef>
                <a:spcPts val="1100"/>
              </a:spcBef>
              <a:spcAft>
                <a:spcPts val="0"/>
              </a:spcAft>
              <a:buClr>
                <a:schemeClr val="dk1"/>
              </a:buClr>
              <a:buSzPts val="5500"/>
              <a:buFont typeface="Arial"/>
              <a:buChar char="•"/>
              <a:defRPr sz="5500" b="0" i="0" u="none" strike="noStrike" cap="none">
                <a:solidFill>
                  <a:schemeClr val="dk1"/>
                </a:solidFill>
                <a:latin typeface="Calibri"/>
                <a:ea typeface="Calibri"/>
                <a:cs typeface="Calibri"/>
                <a:sym typeface="Calibri"/>
              </a:defRPr>
            </a:lvl8pPr>
            <a:lvl9pPr marL="4114800" marR="0" lvl="8" indent="-577850" algn="l" rtl="0">
              <a:spcBef>
                <a:spcPts val="1100"/>
              </a:spcBef>
              <a:spcAft>
                <a:spcPts val="0"/>
              </a:spcAft>
              <a:buClr>
                <a:schemeClr val="dk1"/>
              </a:buClr>
              <a:buSzPts val="5500"/>
              <a:buFont typeface="Arial"/>
              <a:buChar char="•"/>
              <a:defRPr sz="5500" b="0" i="0" u="none" strike="noStrike" cap="none">
                <a:solidFill>
                  <a:schemeClr val="dk1"/>
                </a:solidFill>
                <a:latin typeface="Calibri"/>
                <a:ea typeface="Calibri"/>
                <a:cs typeface="Calibri"/>
                <a:sym typeface="Calibri"/>
              </a:defRPr>
            </a:lvl9pPr>
          </a:lstStyle>
          <a:p>
            <a:endParaRPr/>
          </a:p>
        </p:txBody>
      </p:sp>
      <p:sp>
        <p:nvSpPr>
          <p:cNvPr id="12" name="Google Shape;12;p2"/>
          <p:cNvSpPr txBox="1">
            <a:spLocks noGrp="1"/>
          </p:cNvSpPr>
          <p:nvPr>
            <p:ph type="dt" idx="10"/>
          </p:nvPr>
        </p:nvSpPr>
        <p:spPr>
          <a:xfrm>
            <a:off x="1828800" y="25425404"/>
            <a:ext cx="8534400" cy="1460501"/>
          </a:xfrm>
          <a:prstGeom prst="rect">
            <a:avLst/>
          </a:prstGeom>
          <a:noFill/>
          <a:ln>
            <a:noFill/>
          </a:ln>
        </p:spPr>
        <p:txBody>
          <a:bodyPr spcFirstLastPara="1" wrap="square" lIns="250800" tIns="125400" rIns="250800" bIns="125400" anchor="ctr" anchorCtr="0">
            <a:noAutofit/>
          </a:bodyPr>
          <a:lstStyle>
            <a:lvl1pPr marR="0" lvl="0" algn="l" rtl="0">
              <a:spcBef>
                <a:spcPts val="0"/>
              </a:spcBef>
              <a:spcAft>
                <a:spcPts val="0"/>
              </a:spcAft>
              <a:buSzPts val="1400"/>
              <a:buNone/>
              <a:defRPr sz="33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4287"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4287"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4287"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4287"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4287"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4287"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4287"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4287" b="0" i="0" u="none" strike="noStrike" cap="none">
                <a:solidFill>
                  <a:schemeClr val="dk1"/>
                </a:solidFill>
                <a:latin typeface="Calibri"/>
                <a:ea typeface="Calibri"/>
                <a:cs typeface="Calibri"/>
                <a:sym typeface="Calibri"/>
              </a:defRPr>
            </a:lvl9pPr>
          </a:lstStyle>
          <a:p>
            <a:endParaRPr/>
          </a:p>
        </p:txBody>
      </p:sp>
      <p:sp>
        <p:nvSpPr>
          <p:cNvPr id="13" name="Google Shape;13;p2"/>
          <p:cNvSpPr txBox="1">
            <a:spLocks noGrp="1"/>
          </p:cNvSpPr>
          <p:nvPr>
            <p:ph type="ftr" idx="11"/>
          </p:nvPr>
        </p:nvSpPr>
        <p:spPr>
          <a:xfrm>
            <a:off x="12496800" y="25425404"/>
            <a:ext cx="11582400" cy="1460501"/>
          </a:xfrm>
          <a:prstGeom prst="rect">
            <a:avLst/>
          </a:prstGeom>
          <a:noFill/>
          <a:ln>
            <a:noFill/>
          </a:ln>
        </p:spPr>
        <p:txBody>
          <a:bodyPr spcFirstLastPara="1" wrap="square" lIns="250800" tIns="125400" rIns="250800" bIns="125400" anchor="ctr" anchorCtr="0">
            <a:noAutofit/>
          </a:bodyPr>
          <a:lstStyle>
            <a:lvl1pPr marR="0" lvl="0" algn="ctr" rtl="0">
              <a:spcBef>
                <a:spcPts val="0"/>
              </a:spcBef>
              <a:spcAft>
                <a:spcPts val="0"/>
              </a:spcAft>
              <a:buSzPts val="1400"/>
              <a:buNone/>
              <a:defRPr sz="33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4287"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4287"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4287"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4287"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4287"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4287"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4287"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4287" b="0" i="0" u="none" strike="noStrike" cap="none">
                <a:solidFill>
                  <a:schemeClr val="dk1"/>
                </a:solidFill>
                <a:latin typeface="Calibri"/>
                <a:ea typeface="Calibri"/>
                <a:cs typeface="Calibri"/>
                <a:sym typeface="Calibri"/>
              </a:defRPr>
            </a:lvl9pPr>
          </a:lstStyle>
          <a:p>
            <a:endParaRPr/>
          </a:p>
        </p:txBody>
      </p:sp>
      <p:sp>
        <p:nvSpPr>
          <p:cNvPr id="14" name="Google Shape;14;p2"/>
          <p:cNvSpPr txBox="1">
            <a:spLocks noGrp="1"/>
          </p:cNvSpPr>
          <p:nvPr>
            <p:ph type="sldNum" idx="12"/>
          </p:nvPr>
        </p:nvSpPr>
        <p:spPr>
          <a:xfrm>
            <a:off x="26212800" y="25425404"/>
            <a:ext cx="8534400" cy="1460501"/>
          </a:xfrm>
          <a:prstGeom prst="rect">
            <a:avLst/>
          </a:prstGeom>
          <a:noFill/>
          <a:ln>
            <a:noFill/>
          </a:ln>
        </p:spPr>
        <p:txBody>
          <a:bodyPr spcFirstLastPara="1" wrap="square" lIns="250800" tIns="125400" rIns="250800" bIns="125400" anchor="ctr" anchorCtr="0">
            <a:noAutofit/>
          </a:bodyPr>
          <a:lstStyle>
            <a:lvl1pPr marL="0" marR="0" lvl="0" indent="0" algn="r" rtl="0">
              <a:spcBef>
                <a:spcPts val="0"/>
              </a:spcBef>
              <a:buNone/>
              <a:defRPr sz="3300" b="0" i="0" u="none" strike="noStrike" cap="none">
                <a:solidFill>
                  <a:srgbClr val="888888"/>
                </a:solidFill>
                <a:latin typeface="Calibri"/>
                <a:ea typeface="Calibri"/>
                <a:cs typeface="Calibri"/>
                <a:sym typeface="Calibri"/>
              </a:defRPr>
            </a:lvl1pPr>
            <a:lvl2pPr marL="0" marR="0" lvl="1" indent="0" algn="r" rtl="0">
              <a:spcBef>
                <a:spcPts val="0"/>
              </a:spcBef>
              <a:buNone/>
              <a:defRPr sz="3300" b="0" i="0" u="none" strike="noStrike" cap="none">
                <a:solidFill>
                  <a:srgbClr val="888888"/>
                </a:solidFill>
                <a:latin typeface="Calibri"/>
                <a:ea typeface="Calibri"/>
                <a:cs typeface="Calibri"/>
                <a:sym typeface="Calibri"/>
              </a:defRPr>
            </a:lvl2pPr>
            <a:lvl3pPr marL="0" marR="0" lvl="2" indent="0" algn="r" rtl="0">
              <a:spcBef>
                <a:spcPts val="0"/>
              </a:spcBef>
              <a:buNone/>
              <a:defRPr sz="3300" b="0" i="0" u="none" strike="noStrike" cap="none">
                <a:solidFill>
                  <a:srgbClr val="888888"/>
                </a:solidFill>
                <a:latin typeface="Calibri"/>
                <a:ea typeface="Calibri"/>
                <a:cs typeface="Calibri"/>
                <a:sym typeface="Calibri"/>
              </a:defRPr>
            </a:lvl3pPr>
            <a:lvl4pPr marL="0" marR="0" lvl="3" indent="0" algn="r" rtl="0">
              <a:spcBef>
                <a:spcPts val="0"/>
              </a:spcBef>
              <a:buNone/>
              <a:defRPr sz="3300" b="0" i="0" u="none" strike="noStrike" cap="none">
                <a:solidFill>
                  <a:srgbClr val="888888"/>
                </a:solidFill>
                <a:latin typeface="Calibri"/>
                <a:ea typeface="Calibri"/>
                <a:cs typeface="Calibri"/>
                <a:sym typeface="Calibri"/>
              </a:defRPr>
            </a:lvl4pPr>
            <a:lvl5pPr marL="0" marR="0" lvl="4" indent="0" algn="r" rtl="0">
              <a:spcBef>
                <a:spcPts val="0"/>
              </a:spcBef>
              <a:buNone/>
              <a:defRPr sz="3300" b="0" i="0" u="none" strike="noStrike" cap="none">
                <a:solidFill>
                  <a:srgbClr val="888888"/>
                </a:solidFill>
                <a:latin typeface="Calibri"/>
                <a:ea typeface="Calibri"/>
                <a:cs typeface="Calibri"/>
                <a:sym typeface="Calibri"/>
              </a:defRPr>
            </a:lvl5pPr>
            <a:lvl6pPr marL="0" marR="0" lvl="5" indent="0" algn="r" rtl="0">
              <a:spcBef>
                <a:spcPts val="0"/>
              </a:spcBef>
              <a:buNone/>
              <a:defRPr sz="3300" b="0" i="0" u="none" strike="noStrike" cap="none">
                <a:solidFill>
                  <a:srgbClr val="888888"/>
                </a:solidFill>
                <a:latin typeface="Calibri"/>
                <a:ea typeface="Calibri"/>
                <a:cs typeface="Calibri"/>
                <a:sym typeface="Calibri"/>
              </a:defRPr>
            </a:lvl6pPr>
            <a:lvl7pPr marL="0" marR="0" lvl="6" indent="0" algn="r" rtl="0">
              <a:spcBef>
                <a:spcPts val="0"/>
              </a:spcBef>
              <a:buNone/>
              <a:defRPr sz="3300" b="0" i="0" u="none" strike="noStrike" cap="none">
                <a:solidFill>
                  <a:srgbClr val="888888"/>
                </a:solidFill>
                <a:latin typeface="Calibri"/>
                <a:ea typeface="Calibri"/>
                <a:cs typeface="Calibri"/>
                <a:sym typeface="Calibri"/>
              </a:defRPr>
            </a:lvl7pPr>
            <a:lvl8pPr marL="0" marR="0" lvl="7" indent="0" algn="r" rtl="0">
              <a:spcBef>
                <a:spcPts val="0"/>
              </a:spcBef>
              <a:buNone/>
              <a:defRPr sz="3300" b="0" i="0" u="none" strike="noStrike" cap="none">
                <a:solidFill>
                  <a:srgbClr val="888888"/>
                </a:solidFill>
                <a:latin typeface="Calibri"/>
                <a:ea typeface="Calibri"/>
                <a:cs typeface="Calibri"/>
                <a:sym typeface="Calibri"/>
              </a:defRPr>
            </a:lvl8pPr>
            <a:lvl9pPr marL="0" marR="0" lvl="8" indent="0" algn="r" rtl="0">
              <a:spcBef>
                <a:spcPts val="0"/>
              </a:spcBef>
              <a:buNone/>
              <a:defRPr sz="33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18" Type="http://schemas.openxmlformats.org/officeDocument/2006/relationships/image" Target="../media/image16.png"/><Relationship Id="rId3" Type="http://schemas.openxmlformats.org/officeDocument/2006/relationships/image" Target="../media/image1.png"/><Relationship Id="rId21" Type="http://schemas.openxmlformats.org/officeDocument/2006/relationships/image" Target="../media/image19.png"/><Relationship Id="rId7" Type="http://schemas.openxmlformats.org/officeDocument/2006/relationships/image" Target="../media/image5.png"/><Relationship Id="rId12" Type="http://schemas.openxmlformats.org/officeDocument/2006/relationships/image" Target="../media/image10.png"/><Relationship Id="rId17" Type="http://schemas.openxmlformats.org/officeDocument/2006/relationships/image" Target="../media/image15.png"/><Relationship Id="rId2" Type="http://schemas.openxmlformats.org/officeDocument/2006/relationships/notesSlide" Target="../notesSlides/notesSlide1.xml"/><Relationship Id="rId16" Type="http://schemas.openxmlformats.org/officeDocument/2006/relationships/image" Target="../media/image14.png"/><Relationship Id="rId20" Type="http://schemas.openxmlformats.org/officeDocument/2006/relationships/image" Target="../media/image18.pn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5" Type="http://schemas.openxmlformats.org/officeDocument/2006/relationships/image" Target="../media/image13.png"/><Relationship Id="rId23" Type="http://schemas.openxmlformats.org/officeDocument/2006/relationships/image" Target="../media/image21.png"/><Relationship Id="rId10" Type="http://schemas.openxmlformats.org/officeDocument/2006/relationships/image" Target="../media/image8.png"/><Relationship Id="rId19" Type="http://schemas.openxmlformats.org/officeDocument/2006/relationships/image" Target="../media/image17.png"/><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12.png"/><Relationship Id="rId22"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pic>
        <p:nvPicPr>
          <p:cNvPr id="91" name="Google Shape;91;g24247088605_0_107"/>
          <p:cNvPicPr preferRelativeResize="0"/>
          <p:nvPr/>
        </p:nvPicPr>
        <p:blipFill rotWithShape="1">
          <a:blip r:embed="rId3">
            <a:alphaModFix/>
          </a:blip>
          <a:srcRect/>
          <a:stretch/>
        </p:blipFill>
        <p:spPr>
          <a:xfrm>
            <a:off x="33499791" y="992131"/>
            <a:ext cx="2314659" cy="2268748"/>
          </a:xfrm>
          <a:prstGeom prst="rect">
            <a:avLst/>
          </a:prstGeom>
          <a:noFill/>
          <a:ln>
            <a:noFill/>
          </a:ln>
        </p:spPr>
      </p:pic>
      <p:sp>
        <p:nvSpPr>
          <p:cNvPr id="92" name="Google Shape;92;g24247088605_0_107"/>
          <p:cNvSpPr txBox="1"/>
          <p:nvPr/>
        </p:nvSpPr>
        <p:spPr>
          <a:xfrm>
            <a:off x="125923" y="3678509"/>
            <a:ext cx="11284200" cy="10280400"/>
          </a:xfrm>
          <a:prstGeom prst="rect">
            <a:avLst/>
          </a:prstGeom>
          <a:blipFill rotWithShape="1">
            <a:blip r:embed="rId4">
              <a:alphaModFix/>
            </a:blip>
            <a:stretch>
              <a:fillRect l="-1009" t="-619" r="-679"/>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4287">
                <a:latin typeface="Calibri"/>
                <a:ea typeface="Calibri"/>
                <a:cs typeface="Calibri"/>
                <a:sym typeface="Calibri"/>
              </a:rPr>
              <a:t> </a:t>
            </a:r>
            <a:endParaRPr/>
          </a:p>
        </p:txBody>
      </p:sp>
      <p:sp>
        <p:nvSpPr>
          <p:cNvPr id="93" name="Google Shape;93;g24247088605_0_107"/>
          <p:cNvSpPr/>
          <p:nvPr/>
        </p:nvSpPr>
        <p:spPr>
          <a:xfrm>
            <a:off x="118096" y="3667392"/>
            <a:ext cx="36576000" cy="24006300"/>
          </a:xfrm>
          <a:prstGeom prst="rect">
            <a:avLst/>
          </a:prstGeom>
          <a:solidFill>
            <a:srgbClr val="1A8E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4165" b="0" i="0" u="none" strike="noStrike" cap="none">
                <a:solidFill>
                  <a:schemeClr val="lt1"/>
                </a:solidFill>
                <a:latin typeface="Calibri"/>
                <a:ea typeface="Calibri"/>
                <a:cs typeface="Calibri"/>
                <a:sym typeface="Calibri"/>
              </a:rPr>
              <a:t>                               </a:t>
            </a:r>
            <a:endParaRPr/>
          </a:p>
        </p:txBody>
      </p:sp>
      <p:sp>
        <p:nvSpPr>
          <p:cNvPr id="94" name="Google Shape;94;g24247088605_0_107"/>
          <p:cNvSpPr>
            <a:spLocks noGrp="1" noRot="1" noMove="1" noResize="1" noEditPoints="1" noAdjustHandles="1" noChangeArrowheads="1" noChangeShapeType="1"/>
          </p:cNvSpPr>
          <p:nvPr/>
        </p:nvSpPr>
        <p:spPr>
          <a:xfrm>
            <a:off x="175848" y="3708252"/>
            <a:ext cx="11275440" cy="23538301"/>
          </a:xfrm>
          <a:prstGeom prst="rect">
            <a:avLst/>
          </a:prstGeom>
          <a:solidFill>
            <a:schemeClr val="lt1"/>
          </a:solidFill>
          <a:ln>
            <a:noFill/>
          </a:ln>
        </p:spPr>
        <p:txBody>
          <a:bodyPr spcFirstLastPara="1" wrap="square" lIns="91425" tIns="45700" rIns="91425" bIns="45700" anchor="ctr" anchorCtr="0">
            <a:noAutofit/>
          </a:bodyPr>
          <a:lstStyle/>
          <a:p>
            <a:pPr marL="514319" marR="0" lvl="0" indent="-514319" algn="just" rtl="0">
              <a:spcBef>
                <a:spcPts val="0"/>
              </a:spcBef>
              <a:spcAft>
                <a:spcPts val="0"/>
              </a:spcAft>
              <a:buNone/>
            </a:pPr>
            <a:r>
              <a:rPr lang="en-US" sz="4000" b="1" dirty="0">
                <a:solidFill>
                  <a:schemeClr val="dk1"/>
                </a:solidFill>
                <a:latin typeface="Arial"/>
                <a:ea typeface="Arial"/>
                <a:cs typeface="Arial"/>
                <a:sym typeface="Arial"/>
              </a:rPr>
              <a:t>	</a:t>
            </a:r>
            <a:endParaRPr lang="en-US" dirty="0"/>
          </a:p>
        </p:txBody>
      </p:sp>
      <p:sp>
        <p:nvSpPr>
          <p:cNvPr id="101" name="Google Shape;101;g24247088605_0_107"/>
          <p:cNvSpPr txBox="1">
            <a:spLocks noGrp="1" noRot="1" noMove="1" noResize="1" noEditPoints="1" noAdjustHandles="1" noChangeArrowheads="1" noChangeShapeType="1"/>
          </p:cNvSpPr>
          <p:nvPr/>
        </p:nvSpPr>
        <p:spPr>
          <a:xfrm>
            <a:off x="11691224" y="3708874"/>
            <a:ext cx="12282300" cy="23537679"/>
          </a:xfrm>
          <a:prstGeom prst="rect">
            <a:avLst/>
          </a:prstGeom>
          <a:solidFill>
            <a:schemeClr val="lt1"/>
          </a:solidFill>
          <a:ln>
            <a:noFill/>
          </a:ln>
        </p:spPr>
        <p:txBody>
          <a:bodyPr spcFirstLastPara="1" wrap="square" lIns="91425" tIns="45700" rIns="91425" bIns="45700" anchor="t" anchorCtr="0">
            <a:noAutofit/>
          </a:bodyPr>
          <a:lstStyle/>
          <a:p>
            <a:pPr marL="0" marR="0" lvl="0" indent="0" algn="ctr" rtl="0">
              <a:lnSpc>
                <a:spcPts val="50"/>
              </a:lnSpc>
              <a:spcBef>
                <a:spcPts val="0"/>
              </a:spcBef>
              <a:spcAft>
                <a:spcPts val="0"/>
              </a:spcAft>
              <a:buNone/>
            </a:pPr>
            <a:endParaRPr lang="en-US" sz="2600" b="1" u="sng" dirty="0">
              <a:solidFill>
                <a:schemeClr val="dk1"/>
              </a:solidFill>
              <a:latin typeface="Arial"/>
              <a:ea typeface="Arial"/>
              <a:cs typeface="Arial"/>
              <a:sym typeface="Arial"/>
            </a:endParaRPr>
          </a:p>
          <a:p>
            <a:pPr marL="0" marR="0" lvl="0" indent="0" algn="ctr" rtl="0">
              <a:lnSpc>
                <a:spcPts val="50"/>
              </a:lnSpc>
              <a:spcBef>
                <a:spcPts val="0"/>
              </a:spcBef>
              <a:spcAft>
                <a:spcPts val="0"/>
              </a:spcAft>
              <a:buNone/>
            </a:pPr>
            <a:endParaRPr lang="en-US" sz="2600" b="1" u="sng" dirty="0">
              <a:solidFill>
                <a:schemeClr val="dk1"/>
              </a:solidFill>
            </a:endParaRPr>
          </a:p>
          <a:p>
            <a:pPr marL="0" marR="0" lvl="0" indent="0" algn="ctr" rtl="0">
              <a:lnSpc>
                <a:spcPts val="50"/>
              </a:lnSpc>
              <a:spcBef>
                <a:spcPts val="0"/>
              </a:spcBef>
              <a:spcAft>
                <a:spcPts val="0"/>
              </a:spcAft>
              <a:buNone/>
            </a:pPr>
            <a:endParaRPr lang="en-US" sz="2600" b="1" u="sng" dirty="0">
              <a:solidFill>
                <a:schemeClr val="dk1"/>
              </a:solidFill>
              <a:latin typeface="Arial"/>
              <a:ea typeface="Arial"/>
              <a:cs typeface="Arial"/>
              <a:sym typeface="Arial"/>
            </a:endParaRPr>
          </a:p>
          <a:p>
            <a:pPr marL="0" marR="0" lvl="0" indent="0" algn="ctr" rtl="0">
              <a:lnSpc>
                <a:spcPts val="50"/>
              </a:lnSpc>
              <a:spcBef>
                <a:spcPts val="0"/>
              </a:spcBef>
              <a:spcAft>
                <a:spcPts val="0"/>
              </a:spcAft>
              <a:buNone/>
            </a:pPr>
            <a:endParaRPr lang="en-US" sz="2600" b="1" u="sng" dirty="0">
              <a:solidFill>
                <a:schemeClr val="dk1"/>
              </a:solidFill>
            </a:endParaRPr>
          </a:p>
          <a:p>
            <a:pPr marL="0" marR="0" lvl="0" indent="0" algn="ctr" rtl="0">
              <a:lnSpc>
                <a:spcPts val="50"/>
              </a:lnSpc>
              <a:spcBef>
                <a:spcPts val="0"/>
              </a:spcBef>
              <a:spcAft>
                <a:spcPts val="0"/>
              </a:spcAft>
              <a:buNone/>
            </a:pPr>
            <a:endParaRPr lang="en-US" sz="2600" b="1" u="sng" dirty="0">
              <a:solidFill>
                <a:schemeClr val="dk1"/>
              </a:solidFill>
              <a:latin typeface="Arial"/>
              <a:ea typeface="Arial"/>
              <a:cs typeface="Arial"/>
              <a:sym typeface="Arial"/>
            </a:endParaRPr>
          </a:p>
          <a:p>
            <a:pPr marL="0" marR="0" lvl="0" indent="0" algn="ctr" rtl="0">
              <a:lnSpc>
                <a:spcPts val="50"/>
              </a:lnSpc>
              <a:spcBef>
                <a:spcPts val="0"/>
              </a:spcBef>
              <a:spcAft>
                <a:spcPts val="0"/>
              </a:spcAft>
              <a:buNone/>
            </a:pPr>
            <a:endParaRPr lang="en-US" sz="2600" b="1" u="sng" dirty="0">
              <a:solidFill>
                <a:schemeClr val="dk1"/>
              </a:solidFill>
            </a:endParaRPr>
          </a:p>
          <a:p>
            <a:pPr marL="0" marR="0" lvl="0" indent="0" algn="ctr" rtl="0">
              <a:lnSpc>
                <a:spcPts val="50"/>
              </a:lnSpc>
              <a:spcBef>
                <a:spcPts val="0"/>
              </a:spcBef>
              <a:spcAft>
                <a:spcPts val="0"/>
              </a:spcAft>
              <a:buNone/>
            </a:pPr>
            <a:endParaRPr lang="en-US" sz="2600" b="1" u="sng" dirty="0">
              <a:solidFill>
                <a:schemeClr val="dk1"/>
              </a:solidFill>
              <a:latin typeface="Arial"/>
              <a:ea typeface="Arial"/>
              <a:cs typeface="Arial"/>
              <a:sym typeface="Arial"/>
            </a:endParaRPr>
          </a:p>
          <a:p>
            <a:pPr marL="0" marR="0" lvl="0" indent="0" algn="ctr" rtl="0">
              <a:lnSpc>
                <a:spcPts val="50"/>
              </a:lnSpc>
              <a:spcBef>
                <a:spcPts val="0"/>
              </a:spcBef>
              <a:spcAft>
                <a:spcPts val="0"/>
              </a:spcAft>
              <a:buNone/>
            </a:pPr>
            <a:endParaRPr lang="en-US" sz="2600" b="1" u="sng" dirty="0">
              <a:solidFill>
                <a:schemeClr val="dk1"/>
              </a:solidFill>
            </a:endParaRPr>
          </a:p>
          <a:p>
            <a:pPr marL="0" marR="0" lvl="0" indent="0" algn="ctr" rtl="0">
              <a:lnSpc>
                <a:spcPts val="50"/>
              </a:lnSpc>
              <a:spcBef>
                <a:spcPts val="0"/>
              </a:spcBef>
              <a:spcAft>
                <a:spcPts val="0"/>
              </a:spcAft>
              <a:buNone/>
            </a:pPr>
            <a:endParaRPr lang="en-US" sz="2600" b="1" u="sng" dirty="0">
              <a:solidFill>
                <a:schemeClr val="dk1"/>
              </a:solidFill>
              <a:latin typeface="Arial"/>
              <a:ea typeface="Arial"/>
              <a:cs typeface="Arial"/>
              <a:sym typeface="Arial"/>
            </a:endParaRPr>
          </a:p>
          <a:p>
            <a:pPr marL="0" marR="0" lvl="0" indent="0" algn="ctr" rtl="0">
              <a:lnSpc>
                <a:spcPts val="50"/>
              </a:lnSpc>
              <a:spcBef>
                <a:spcPts val="0"/>
              </a:spcBef>
              <a:spcAft>
                <a:spcPts val="0"/>
              </a:spcAft>
              <a:buNone/>
            </a:pPr>
            <a:endParaRPr lang="en-US" sz="2600" b="1" u="sng" dirty="0">
              <a:solidFill>
                <a:schemeClr val="dk1"/>
              </a:solidFill>
            </a:endParaRPr>
          </a:p>
          <a:p>
            <a:pPr marL="0" marR="0" lvl="0" indent="0" algn="ctr" rtl="0">
              <a:lnSpc>
                <a:spcPts val="50"/>
              </a:lnSpc>
              <a:spcBef>
                <a:spcPts val="0"/>
              </a:spcBef>
              <a:spcAft>
                <a:spcPts val="0"/>
              </a:spcAft>
              <a:buNone/>
            </a:pPr>
            <a:endParaRPr lang="en-US" sz="2600" b="1" u="sng" dirty="0">
              <a:solidFill>
                <a:schemeClr val="dk1"/>
              </a:solidFill>
              <a:latin typeface="Arial"/>
              <a:ea typeface="Arial"/>
              <a:cs typeface="Arial"/>
              <a:sym typeface="Arial"/>
            </a:endParaRPr>
          </a:p>
          <a:p>
            <a:pPr marL="0" marR="0" lvl="0" indent="0" algn="ctr" rtl="0">
              <a:lnSpc>
                <a:spcPts val="50"/>
              </a:lnSpc>
              <a:spcBef>
                <a:spcPts val="0"/>
              </a:spcBef>
              <a:spcAft>
                <a:spcPts val="0"/>
              </a:spcAft>
              <a:buNone/>
            </a:pPr>
            <a:endParaRPr lang="en-US" sz="2600" b="1" u="sng" dirty="0">
              <a:solidFill>
                <a:schemeClr val="dk1"/>
              </a:solidFill>
            </a:endParaRPr>
          </a:p>
          <a:p>
            <a:pPr marL="0" marR="0" lvl="0" indent="0" algn="ctr" rtl="0">
              <a:lnSpc>
                <a:spcPts val="50"/>
              </a:lnSpc>
              <a:spcBef>
                <a:spcPts val="0"/>
              </a:spcBef>
              <a:spcAft>
                <a:spcPts val="0"/>
              </a:spcAft>
              <a:buNone/>
            </a:pPr>
            <a:endParaRPr lang="en-US" sz="2600" b="1" u="sng" dirty="0">
              <a:solidFill>
                <a:schemeClr val="dk1"/>
              </a:solidFill>
              <a:latin typeface="Arial"/>
              <a:ea typeface="Arial"/>
              <a:cs typeface="Arial"/>
              <a:sym typeface="Arial"/>
            </a:endParaRPr>
          </a:p>
          <a:p>
            <a:pPr marL="0" marR="0" lvl="0" indent="0" algn="ctr" rtl="0">
              <a:lnSpc>
                <a:spcPts val="50"/>
              </a:lnSpc>
              <a:spcBef>
                <a:spcPts val="0"/>
              </a:spcBef>
              <a:spcAft>
                <a:spcPts val="0"/>
              </a:spcAft>
              <a:buNone/>
            </a:pPr>
            <a:endParaRPr lang="en-US" sz="2600" b="1" u="sng" dirty="0">
              <a:solidFill>
                <a:schemeClr val="dk1"/>
              </a:solidFill>
            </a:endParaRPr>
          </a:p>
          <a:p>
            <a:pPr marL="0" marR="0" lvl="0" indent="0" algn="ctr" rtl="0">
              <a:lnSpc>
                <a:spcPts val="50"/>
              </a:lnSpc>
              <a:spcBef>
                <a:spcPts val="0"/>
              </a:spcBef>
              <a:spcAft>
                <a:spcPts val="0"/>
              </a:spcAft>
              <a:buNone/>
            </a:pPr>
            <a:endParaRPr lang="en-US" sz="2600" b="1" u="sng" dirty="0">
              <a:solidFill>
                <a:schemeClr val="dk1"/>
              </a:solidFill>
              <a:latin typeface="Arial"/>
              <a:ea typeface="Arial"/>
              <a:cs typeface="Arial"/>
              <a:sym typeface="Arial"/>
            </a:endParaRPr>
          </a:p>
          <a:p>
            <a:pPr marL="0" marR="0" lvl="0" indent="0" algn="ctr" rtl="0">
              <a:lnSpc>
                <a:spcPts val="50"/>
              </a:lnSpc>
              <a:spcBef>
                <a:spcPts val="0"/>
              </a:spcBef>
              <a:spcAft>
                <a:spcPts val="0"/>
              </a:spcAft>
              <a:buNone/>
            </a:pPr>
            <a:endParaRPr lang="en-US" sz="2600" b="1" u="sng" dirty="0">
              <a:solidFill>
                <a:schemeClr val="dk1"/>
              </a:solidFill>
            </a:endParaRPr>
          </a:p>
          <a:p>
            <a:pPr marL="0" marR="0" lvl="0" indent="0" algn="ctr" rtl="0">
              <a:lnSpc>
                <a:spcPts val="50"/>
              </a:lnSpc>
              <a:spcBef>
                <a:spcPts val="0"/>
              </a:spcBef>
              <a:spcAft>
                <a:spcPts val="0"/>
              </a:spcAft>
              <a:buNone/>
            </a:pPr>
            <a:endParaRPr lang="en-US" sz="2600" b="1" u="sng" dirty="0">
              <a:solidFill>
                <a:schemeClr val="dk1"/>
              </a:solidFill>
              <a:latin typeface="Arial"/>
              <a:ea typeface="Arial"/>
              <a:cs typeface="Arial"/>
              <a:sym typeface="Arial"/>
            </a:endParaRPr>
          </a:p>
          <a:p>
            <a:pPr marL="0" marR="0" lvl="0" indent="0" algn="ctr" rtl="0">
              <a:lnSpc>
                <a:spcPts val="50"/>
              </a:lnSpc>
              <a:spcBef>
                <a:spcPts val="0"/>
              </a:spcBef>
              <a:spcAft>
                <a:spcPts val="0"/>
              </a:spcAft>
              <a:buNone/>
            </a:pPr>
            <a:endParaRPr lang="en-US" sz="2600" b="1" u="sng" dirty="0">
              <a:solidFill>
                <a:schemeClr val="dk1"/>
              </a:solidFill>
            </a:endParaRPr>
          </a:p>
          <a:p>
            <a:pPr marL="0" marR="0" lvl="0" indent="0" algn="ctr" rtl="0">
              <a:lnSpc>
                <a:spcPts val="50"/>
              </a:lnSpc>
              <a:spcBef>
                <a:spcPts val="0"/>
              </a:spcBef>
              <a:spcAft>
                <a:spcPts val="0"/>
              </a:spcAft>
              <a:buNone/>
            </a:pPr>
            <a:endParaRPr lang="en-US" sz="2600" b="1" u="sng" dirty="0">
              <a:solidFill>
                <a:schemeClr val="dk1"/>
              </a:solidFill>
            </a:endParaRPr>
          </a:p>
          <a:p>
            <a:pPr marL="0" marR="0" lvl="0" indent="0" algn="ctr" rtl="0">
              <a:lnSpc>
                <a:spcPts val="50"/>
              </a:lnSpc>
              <a:spcBef>
                <a:spcPts val="0"/>
              </a:spcBef>
              <a:spcAft>
                <a:spcPts val="0"/>
              </a:spcAft>
              <a:buNone/>
            </a:pPr>
            <a:endParaRPr lang="en-US" sz="2600" b="1" u="sng" dirty="0">
              <a:solidFill>
                <a:schemeClr val="dk1"/>
              </a:solidFill>
            </a:endParaRPr>
          </a:p>
          <a:p>
            <a:pPr marL="0" marR="0" lvl="0" indent="0" algn="ctr" rtl="0">
              <a:lnSpc>
                <a:spcPts val="50"/>
              </a:lnSpc>
              <a:spcBef>
                <a:spcPts val="0"/>
              </a:spcBef>
              <a:spcAft>
                <a:spcPts val="0"/>
              </a:spcAft>
              <a:buNone/>
            </a:pPr>
            <a:endParaRPr lang="en-US" sz="2600" b="1" u="sng" dirty="0">
              <a:solidFill>
                <a:schemeClr val="dk1"/>
              </a:solidFill>
            </a:endParaRPr>
          </a:p>
          <a:p>
            <a:pPr marL="0" marR="0" lvl="0" indent="0" algn="ctr" rtl="0">
              <a:lnSpc>
                <a:spcPts val="50"/>
              </a:lnSpc>
              <a:spcBef>
                <a:spcPts val="0"/>
              </a:spcBef>
              <a:spcAft>
                <a:spcPts val="0"/>
              </a:spcAft>
              <a:buNone/>
            </a:pPr>
            <a:endParaRPr lang="en-US" sz="2600" b="1" u="sng" dirty="0">
              <a:solidFill>
                <a:schemeClr val="dk1"/>
              </a:solidFill>
            </a:endParaRPr>
          </a:p>
          <a:p>
            <a:pPr marL="0" marR="0" lvl="0" indent="0" algn="ctr" rtl="0">
              <a:lnSpc>
                <a:spcPts val="50"/>
              </a:lnSpc>
              <a:spcBef>
                <a:spcPts val="0"/>
              </a:spcBef>
              <a:spcAft>
                <a:spcPts val="0"/>
              </a:spcAft>
              <a:buNone/>
            </a:pPr>
            <a:endParaRPr lang="en-US" sz="2600" b="1" u="sng" dirty="0">
              <a:solidFill>
                <a:schemeClr val="dk1"/>
              </a:solidFill>
            </a:endParaRPr>
          </a:p>
          <a:p>
            <a:pPr marL="0" marR="0" lvl="0" indent="0" algn="ctr" rtl="0">
              <a:lnSpc>
                <a:spcPts val="50"/>
              </a:lnSpc>
              <a:spcBef>
                <a:spcPts val="0"/>
              </a:spcBef>
              <a:spcAft>
                <a:spcPts val="0"/>
              </a:spcAft>
              <a:buNone/>
            </a:pPr>
            <a:endParaRPr lang="en-US" sz="2600" b="1" u="sng" dirty="0">
              <a:solidFill>
                <a:schemeClr val="dk1"/>
              </a:solidFill>
            </a:endParaRPr>
          </a:p>
          <a:p>
            <a:pPr marL="0" marR="0" lvl="0" indent="0" algn="ctr" rtl="0">
              <a:lnSpc>
                <a:spcPts val="50"/>
              </a:lnSpc>
              <a:spcBef>
                <a:spcPts val="0"/>
              </a:spcBef>
              <a:spcAft>
                <a:spcPts val="0"/>
              </a:spcAft>
              <a:buNone/>
            </a:pPr>
            <a:endParaRPr lang="en-US" sz="2600" b="1" u="sng" dirty="0">
              <a:solidFill>
                <a:schemeClr val="dk1"/>
              </a:solidFill>
              <a:latin typeface="Arial"/>
              <a:ea typeface="Arial"/>
              <a:cs typeface="Arial"/>
              <a:sym typeface="Arial"/>
            </a:endParaRPr>
          </a:p>
          <a:p>
            <a:pPr marL="0" marR="0" lvl="0" indent="0" algn="ctr" rtl="0">
              <a:lnSpc>
                <a:spcPts val="50"/>
              </a:lnSpc>
              <a:spcBef>
                <a:spcPts val="0"/>
              </a:spcBef>
              <a:spcAft>
                <a:spcPts val="0"/>
              </a:spcAft>
              <a:buNone/>
            </a:pPr>
            <a:endParaRPr lang="en-US" sz="2600" b="1" u="sng" dirty="0">
              <a:solidFill>
                <a:schemeClr val="dk1"/>
              </a:solidFill>
            </a:endParaRPr>
          </a:p>
          <a:p>
            <a:pPr marL="0" marR="0" lvl="0" indent="0" algn="ctr" rtl="0">
              <a:lnSpc>
                <a:spcPts val="50"/>
              </a:lnSpc>
              <a:spcBef>
                <a:spcPts val="0"/>
              </a:spcBef>
              <a:spcAft>
                <a:spcPts val="0"/>
              </a:spcAft>
              <a:buNone/>
            </a:pPr>
            <a:endParaRPr lang="en-US" sz="2600" b="1" u="sng" dirty="0">
              <a:solidFill>
                <a:schemeClr val="dk1"/>
              </a:solidFill>
            </a:endParaRPr>
          </a:p>
          <a:p>
            <a:pPr marL="0" marR="0" lvl="0" indent="0" algn="ctr" rtl="0">
              <a:lnSpc>
                <a:spcPts val="50"/>
              </a:lnSpc>
              <a:spcBef>
                <a:spcPts val="0"/>
              </a:spcBef>
              <a:spcAft>
                <a:spcPts val="0"/>
              </a:spcAft>
              <a:buNone/>
            </a:pPr>
            <a:endParaRPr lang="en-US" sz="2600" b="1" u="sng" dirty="0">
              <a:solidFill>
                <a:schemeClr val="dk1"/>
              </a:solidFill>
              <a:latin typeface="Arial"/>
              <a:ea typeface="Arial"/>
              <a:cs typeface="Arial"/>
              <a:sym typeface="Arial"/>
            </a:endParaRPr>
          </a:p>
          <a:p>
            <a:pPr marL="0" marR="0" lvl="0" indent="0" algn="ctr" rtl="0">
              <a:lnSpc>
                <a:spcPts val="50"/>
              </a:lnSpc>
              <a:spcBef>
                <a:spcPts val="0"/>
              </a:spcBef>
              <a:spcAft>
                <a:spcPts val="0"/>
              </a:spcAft>
              <a:buNone/>
            </a:pPr>
            <a:endParaRPr lang="en-US" sz="2600" b="1" u="sng" dirty="0">
              <a:solidFill>
                <a:schemeClr val="dk1"/>
              </a:solidFill>
            </a:endParaRPr>
          </a:p>
          <a:p>
            <a:pPr marL="0" marR="0" lvl="0" indent="0" algn="ctr" rtl="0">
              <a:lnSpc>
                <a:spcPts val="50"/>
              </a:lnSpc>
              <a:spcBef>
                <a:spcPts val="0"/>
              </a:spcBef>
              <a:spcAft>
                <a:spcPts val="0"/>
              </a:spcAft>
              <a:buNone/>
            </a:pPr>
            <a:endParaRPr lang="en-US" sz="2600" b="1" u="sng" dirty="0">
              <a:solidFill>
                <a:schemeClr val="dk1"/>
              </a:solidFill>
              <a:latin typeface="Arial"/>
              <a:ea typeface="Arial"/>
              <a:cs typeface="Arial"/>
              <a:sym typeface="Arial"/>
            </a:endParaRPr>
          </a:p>
          <a:p>
            <a:pPr marL="0" marR="0" lvl="0" indent="0" algn="ctr" rtl="0">
              <a:lnSpc>
                <a:spcPts val="50"/>
              </a:lnSpc>
              <a:spcBef>
                <a:spcPts val="0"/>
              </a:spcBef>
              <a:spcAft>
                <a:spcPts val="0"/>
              </a:spcAft>
              <a:buNone/>
            </a:pPr>
            <a:endParaRPr lang="en-US" sz="2600" b="1" dirty="0">
              <a:solidFill>
                <a:schemeClr val="dk1"/>
              </a:solidFill>
              <a:latin typeface="Calibri"/>
              <a:ea typeface="Calibri"/>
              <a:cs typeface="Calibri"/>
              <a:sym typeface="Calibri"/>
            </a:endParaRPr>
          </a:p>
          <a:p>
            <a:pPr marL="0" marR="0" lvl="0" indent="0" algn="just" rtl="0">
              <a:spcBef>
                <a:spcPts val="0"/>
              </a:spcBef>
              <a:spcAft>
                <a:spcPts val="0"/>
              </a:spcAft>
              <a:buNone/>
            </a:pPr>
            <a:endParaRPr lang="en-US" sz="2600" b="1" dirty="0">
              <a:solidFill>
                <a:schemeClr val="dk1"/>
              </a:solidFill>
              <a:latin typeface="Calibri"/>
              <a:ea typeface="Calibri"/>
              <a:cs typeface="Calibri"/>
              <a:sym typeface="Calibri"/>
            </a:endParaRPr>
          </a:p>
          <a:p>
            <a:pPr marL="0" marR="0" lvl="0" indent="0" algn="just" rtl="0">
              <a:spcBef>
                <a:spcPts val="0"/>
              </a:spcBef>
              <a:spcAft>
                <a:spcPts val="0"/>
              </a:spcAft>
              <a:buNone/>
            </a:pPr>
            <a:endParaRPr lang="en-US" sz="2600" b="1" dirty="0">
              <a:solidFill>
                <a:schemeClr val="dk1"/>
              </a:solidFill>
              <a:latin typeface="Calibri"/>
              <a:ea typeface="Calibri"/>
              <a:cs typeface="Calibri"/>
              <a:sym typeface="Calibri"/>
            </a:endParaRPr>
          </a:p>
          <a:p>
            <a:pPr marL="0" marR="0" lvl="0" indent="0" algn="just" rtl="0">
              <a:spcBef>
                <a:spcPts val="0"/>
              </a:spcBef>
              <a:spcAft>
                <a:spcPts val="0"/>
              </a:spcAft>
              <a:buNone/>
            </a:pPr>
            <a:endParaRPr lang="en-US" sz="2600" b="1" dirty="0">
              <a:solidFill>
                <a:schemeClr val="dk1"/>
              </a:solidFill>
              <a:latin typeface="Calibri"/>
              <a:ea typeface="Calibri"/>
              <a:cs typeface="Calibri"/>
              <a:sym typeface="Calibri"/>
            </a:endParaRPr>
          </a:p>
          <a:p>
            <a:pPr marL="0" marR="0" lvl="0" indent="0" algn="ctr" rtl="0">
              <a:spcBef>
                <a:spcPts val="0"/>
              </a:spcBef>
              <a:spcAft>
                <a:spcPts val="0"/>
              </a:spcAft>
              <a:buNone/>
            </a:pPr>
            <a:endParaRPr lang="en-US" sz="2600" b="1" dirty="0">
              <a:solidFill>
                <a:schemeClr val="dk1"/>
              </a:solidFill>
              <a:latin typeface="Calibri"/>
              <a:ea typeface="Calibri"/>
              <a:cs typeface="Calibri"/>
              <a:sym typeface="Calibri"/>
            </a:endParaRPr>
          </a:p>
          <a:p>
            <a:pPr marL="0" marR="0" lvl="0" indent="0" algn="just" rtl="0">
              <a:spcBef>
                <a:spcPts val="0"/>
              </a:spcBef>
              <a:spcAft>
                <a:spcPts val="0"/>
              </a:spcAft>
              <a:buNone/>
            </a:pPr>
            <a:endParaRPr lang="en-US" sz="2600" b="1" dirty="0">
              <a:solidFill>
                <a:schemeClr val="dk1"/>
              </a:solidFill>
              <a:latin typeface="Calibri"/>
              <a:ea typeface="Calibri"/>
              <a:cs typeface="Calibri"/>
              <a:sym typeface="Calibri"/>
            </a:endParaRPr>
          </a:p>
          <a:p>
            <a:pPr marL="0" marR="0" lvl="0" indent="0" algn="just" rtl="0">
              <a:spcBef>
                <a:spcPts val="0"/>
              </a:spcBef>
              <a:spcAft>
                <a:spcPts val="0"/>
              </a:spcAft>
              <a:buNone/>
            </a:pPr>
            <a:endParaRPr lang="en-US" sz="2200" b="1" dirty="0">
              <a:solidFill>
                <a:schemeClr val="dk1"/>
              </a:solidFill>
              <a:latin typeface="Calibri"/>
              <a:ea typeface="Calibri"/>
              <a:cs typeface="Calibri"/>
              <a:sym typeface="Calibri"/>
            </a:endParaRPr>
          </a:p>
          <a:p>
            <a:pPr marL="0" marR="0" lvl="0" indent="0" algn="just" rtl="0">
              <a:spcBef>
                <a:spcPts val="0"/>
              </a:spcBef>
              <a:spcAft>
                <a:spcPts val="0"/>
              </a:spcAft>
              <a:buNone/>
            </a:pPr>
            <a:endParaRPr lang="en-US" sz="2200" b="1" dirty="0">
              <a:solidFill>
                <a:schemeClr val="dk1"/>
              </a:solidFill>
              <a:latin typeface="Calibri"/>
              <a:ea typeface="Calibri"/>
              <a:cs typeface="Calibri"/>
              <a:sym typeface="Calibri"/>
            </a:endParaRPr>
          </a:p>
          <a:p>
            <a:pPr marL="0" marR="0" lvl="0" indent="0" algn="just" rtl="0">
              <a:spcBef>
                <a:spcPts val="0"/>
              </a:spcBef>
              <a:spcAft>
                <a:spcPts val="0"/>
              </a:spcAft>
              <a:buNone/>
            </a:pPr>
            <a:endParaRPr lang="en-US" sz="2200" b="1" dirty="0">
              <a:solidFill>
                <a:schemeClr val="dk1"/>
              </a:solidFill>
              <a:latin typeface="Calibri"/>
              <a:ea typeface="Calibri"/>
              <a:cs typeface="Calibri"/>
              <a:sym typeface="Calibri"/>
            </a:endParaRPr>
          </a:p>
          <a:p>
            <a:pPr marL="0" marR="0" lvl="0" indent="0" algn="just" rtl="0">
              <a:spcBef>
                <a:spcPts val="0"/>
              </a:spcBef>
              <a:spcAft>
                <a:spcPts val="0"/>
              </a:spcAft>
              <a:buNone/>
            </a:pPr>
            <a:endParaRPr lang="en-US" sz="2200" b="1" dirty="0">
              <a:solidFill>
                <a:schemeClr val="dk1"/>
              </a:solidFill>
              <a:latin typeface="Calibri"/>
              <a:ea typeface="Calibri"/>
              <a:cs typeface="Calibri"/>
              <a:sym typeface="Calibri"/>
            </a:endParaRPr>
          </a:p>
          <a:p>
            <a:pPr marL="0" marR="0" lvl="0" indent="0" algn="just" rtl="0">
              <a:spcBef>
                <a:spcPts val="0"/>
              </a:spcBef>
              <a:spcAft>
                <a:spcPts val="0"/>
              </a:spcAft>
              <a:buNone/>
            </a:pPr>
            <a:endParaRPr lang="en-US" sz="2200" b="1" dirty="0">
              <a:solidFill>
                <a:schemeClr val="dk1"/>
              </a:solidFill>
              <a:latin typeface="Calibri"/>
              <a:ea typeface="Calibri"/>
              <a:cs typeface="Calibri"/>
              <a:sym typeface="Calibri"/>
            </a:endParaRPr>
          </a:p>
          <a:p>
            <a:pPr marL="0" marR="0" lvl="0" indent="0" algn="just" rtl="0">
              <a:spcBef>
                <a:spcPts val="0"/>
              </a:spcBef>
              <a:spcAft>
                <a:spcPts val="0"/>
              </a:spcAft>
              <a:buNone/>
            </a:pPr>
            <a:endParaRPr lang="en-US" sz="2200" b="1" dirty="0">
              <a:solidFill>
                <a:schemeClr val="dk1"/>
              </a:solidFill>
              <a:latin typeface="Calibri"/>
              <a:ea typeface="Calibri"/>
              <a:cs typeface="Calibri"/>
              <a:sym typeface="Calibri"/>
            </a:endParaRPr>
          </a:p>
          <a:p>
            <a:pPr marL="0" marR="0" lvl="0" indent="0" algn="just" rtl="0">
              <a:spcBef>
                <a:spcPts val="0"/>
              </a:spcBef>
              <a:spcAft>
                <a:spcPts val="0"/>
              </a:spcAft>
              <a:buNone/>
            </a:pPr>
            <a:endParaRPr lang="en-US" sz="2200" b="1" dirty="0">
              <a:solidFill>
                <a:schemeClr val="dk1"/>
              </a:solidFill>
              <a:latin typeface="Calibri"/>
              <a:ea typeface="Calibri"/>
              <a:cs typeface="Calibri"/>
              <a:sym typeface="Calibri"/>
            </a:endParaRPr>
          </a:p>
          <a:p>
            <a:pPr marL="0" marR="0" lvl="0" indent="0" algn="just" rtl="0">
              <a:spcBef>
                <a:spcPts val="0"/>
              </a:spcBef>
              <a:spcAft>
                <a:spcPts val="0"/>
              </a:spcAft>
              <a:buNone/>
            </a:pPr>
            <a:endParaRPr lang="en-US" sz="2200" b="1" dirty="0">
              <a:solidFill>
                <a:schemeClr val="dk1"/>
              </a:solidFill>
              <a:latin typeface="Calibri"/>
              <a:ea typeface="Calibri"/>
              <a:cs typeface="Calibri"/>
              <a:sym typeface="Calibri"/>
            </a:endParaRPr>
          </a:p>
          <a:p>
            <a:pPr marL="0" marR="0" lvl="0" indent="0" algn="just" rtl="0">
              <a:spcBef>
                <a:spcPts val="0"/>
              </a:spcBef>
              <a:spcAft>
                <a:spcPts val="0"/>
              </a:spcAft>
              <a:buNone/>
            </a:pPr>
            <a:endParaRPr lang="en-US" sz="2200" b="1" dirty="0">
              <a:solidFill>
                <a:schemeClr val="dk1"/>
              </a:solidFill>
              <a:latin typeface="Calibri"/>
              <a:ea typeface="Calibri"/>
              <a:cs typeface="Calibri"/>
              <a:sym typeface="Calibri"/>
            </a:endParaRPr>
          </a:p>
          <a:p>
            <a:pPr marL="0" marR="0" lvl="0" indent="0" algn="just" rtl="0">
              <a:spcBef>
                <a:spcPts val="0"/>
              </a:spcBef>
              <a:spcAft>
                <a:spcPts val="0"/>
              </a:spcAft>
              <a:buNone/>
            </a:pPr>
            <a:endParaRPr lang="en-US" sz="2200" b="1" dirty="0">
              <a:solidFill>
                <a:schemeClr val="dk1"/>
              </a:solidFill>
              <a:latin typeface="Calibri"/>
              <a:ea typeface="Calibri"/>
              <a:cs typeface="Calibri"/>
              <a:sym typeface="Calibri"/>
            </a:endParaRPr>
          </a:p>
          <a:p>
            <a:pPr marL="0" marR="0" lvl="0" indent="0" algn="just" rtl="0">
              <a:spcBef>
                <a:spcPts val="0"/>
              </a:spcBef>
              <a:spcAft>
                <a:spcPts val="0"/>
              </a:spcAft>
              <a:buNone/>
            </a:pPr>
            <a:endParaRPr lang="en-US" sz="2200" b="1" dirty="0">
              <a:solidFill>
                <a:schemeClr val="dk1"/>
              </a:solidFill>
              <a:latin typeface="Calibri"/>
              <a:ea typeface="Calibri"/>
              <a:cs typeface="Calibri"/>
              <a:sym typeface="Calibri"/>
            </a:endParaRPr>
          </a:p>
          <a:p>
            <a:pPr marL="0" marR="0" lvl="0" indent="0" algn="just" rtl="0">
              <a:spcBef>
                <a:spcPts val="0"/>
              </a:spcBef>
              <a:spcAft>
                <a:spcPts val="0"/>
              </a:spcAft>
              <a:buNone/>
            </a:pPr>
            <a:endParaRPr lang="en-US" dirty="0"/>
          </a:p>
          <a:p>
            <a:pPr marL="0" marR="0" lvl="0" indent="0" algn="just" rtl="0">
              <a:spcBef>
                <a:spcPts val="0"/>
              </a:spcBef>
              <a:spcAft>
                <a:spcPts val="0"/>
              </a:spcAft>
              <a:buNone/>
            </a:pPr>
            <a:endParaRPr lang="en-US" sz="2200" b="1" dirty="0">
              <a:solidFill>
                <a:schemeClr val="dk1"/>
              </a:solidFill>
              <a:latin typeface="Calibri"/>
              <a:ea typeface="Calibri"/>
              <a:cs typeface="Calibri"/>
              <a:sym typeface="Calibri"/>
            </a:endParaRPr>
          </a:p>
          <a:p>
            <a:pPr marL="0" marR="0" lvl="0" indent="0" algn="just" rtl="0">
              <a:spcBef>
                <a:spcPts val="0"/>
              </a:spcBef>
              <a:spcAft>
                <a:spcPts val="0"/>
              </a:spcAft>
              <a:buNone/>
            </a:pPr>
            <a:endParaRPr lang="en-US" sz="2200" b="1" dirty="0">
              <a:solidFill>
                <a:schemeClr val="dk1"/>
              </a:solidFill>
              <a:latin typeface="Calibri"/>
              <a:ea typeface="Calibri"/>
              <a:cs typeface="Calibri"/>
              <a:sym typeface="Calibri"/>
            </a:endParaRPr>
          </a:p>
          <a:p>
            <a:pPr marL="0" marR="0" lvl="0" indent="0" algn="just" rtl="0">
              <a:spcBef>
                <a:spcPts val="0"/>
              </a:spcBef>
              <a:spcAft>
                <a:spcPts val="0"/>
              </a:spcAft>
              <a:buNone/>
            </a:pPr>
            <a:endParaRPr lang="en-US" sz="2200" b="1" dirty="0">
              <a:solidFill>
                <a:schemeClr val="dk1"/>
              </a:solidFill>
              <a:latin typeface="Calibri"/>
              <a:ea typeface="Calibri"/>
              <a:cs typeface="Calibri"/>
              <a:sym typeface="Calibri"/>
            </a:endParaRPr>
          </a:p>
          <a:p>
            <a:pPr marL="0" marR="0" lvl="0" indent="0" algn="just" rtl="0">
              <a:spcBef>
                <a:spcPts val="0"/>
              </a:spcBef>
              <a:spcAft>
                <a:spcPts val="0"/>
              </a:spcAft>
              <a:buNone/>
            </a:pPr>
            <a:endParaRPr lang="en-US" sz="2200" b="1" dirty="0">
              <a:solidFill>
                <a:schemeClr val="dk1"/>
              </a:solidFill>
              <a:latin typeface="Calibri"/>
              <a:ea typeface="Calibri"/>
              <a:cs typeface="Calibri"/>
              <a:sym typeface="Calibri"/>
            </a:endParaRPr>
          </a:p>
          <a:p>
            <a:pPr marL="0" marR="0" lvl="0" indent="0" algn="just" rtl="0">
              <a:spcBef>
                <a:spcPts val="0"/>
              </a:spcBef>
              <a:spcAft>
                <a:spcPts val="0"/>
              </a:spcAft>
              <a:buNone/>
            </a:pPr>
            <a:endParaRPr lang="en-US" sz="2200" b="1" dirty="0">
              <a:solidFill>
                <a:schemeClr val="dk1"/>
              </a:solidFill>
              <a:latin typeface="Calibri"/>
              <a:ea typeface="Calibri"/>
              <a:cs typeface="Calibri"/>
              <a:sym typeface="Calibri"/>
            </a:endParaRPr>
          </a:p>
          <a:p>
            <a:pPr marL="0" marR="0" lvl="0" indent="0" algn="just" rtl="0">
              <a:spcBef>
                <a:spcPts val="0"/>
              </a:spcBef>
              <a:spcAft>
                <a:spcPts val="0"/>
              </a:spcAft>
              <a:buNone/>
            </a:pPr>
            <a:endParaRPr lang="en-US" sz="2200" b="1" dirty="0">
              <a:solidFill>
                <a:schemeClr val="dk1"/>
              </a:solidFill>
              <a:latin typeface="Calibri"/>
              <a:ea typeface="Calibri"/>
              <a:cs typeface="Calibri"/>
              <a:sym typeface="Calibri"/>
            </a:endParaRPr>
          </a:p>
          <a:p>
            <a:pPr marL="0" marR="0" lvl="0" indent="0" algn="just" rtl="0">
              <a:spcBef>
                <a:spcPts val="0"/>
              </a:spcBef>
              <a:spcAft>
                <a:spcPts val="0"/>
              </a:spcAft>
              <a:buNone/>
            </a:pPr>
            <a:endParaRPr lang="en-US" sz="2200" b="1" dirty="0">
              <a:solidFill>
                <a:schemeClr val="dk1"/>
              </a:solidFill>
              <a:latin typeface="Calibri"/>
              <a:ea typeface="Calibri"/>
              <a:cs typeface="Calibri"/>
              <a:sym typeface="Calibri"/>
            </a:endParaRPr>
          </a:p>
          <a:p>
            <a:pPr marL="0" marR="0" lvl="0" indent="0" algn="just" rtl="0">
              <a:spcBef>
                <a:spcPts val="0"/>
              </a:spcBef>
              <a:spcAft>
                <a:spcPts val="0"/>
              </a:spcAft>
              <a:buNone/>
            </a:pPr>
            <a:endParaRPr lang="en-US" sz="2200" b="1" dirty="0">
              <a:solidFill>
                <a:schemeClr val="dk1"/>
              </a:solidFill>
              <a:latin typeface="Calibri"/>
              <a:ea typeface="Calibri"/>
              <a:cs typeface="Calibri"/>
              <a:sym typeface="Calibri"/>
            </a:endParaRPr>
          </a:p>
          <a:p>
            <a:pPr marL="0" marR="0" lvl="0" indent="0" algn="just" rtl="0">
              <a:spcBef>
                <a:spcPts val="0"/>
              </a:spcBef>
              <a:spcAft>
                <a:spcPts val="0"/>
              </a:spcAft>
              <a:buNone/>
            </a:pPr>
            <a:endParaRPr lang="en-US" sz="2200" b="1" dirty="0">
              <a:solidFill>
                <a:schemeClr val="dk1"/>
              </a:solidFill>
              <a:latin typeface="Calibri"/>
              <a:ea typeface="Calibri"/>
              <a:cs typeface="Calibri"/>
              <a:sym typeface="Calibri"/>
            </a:endParaRPr>
          </a:p>
          <a:p>
            <a:pPr marL="0" marR="0" lvl="0" indent="0" algn="just" rtl="0">
              <a:spcBef>
                <a:spcPts val="0"/>
              </a:spcBef>
              <a:spcAft>
                <a:spcPts val="0"/>
              </a:spcAft>
              <a:buNone/>
            </a:pPr>
            <a:endParaRPr lang="en-US" sz="2200" b="1" dirty="0">
              <a:solidFill>
                <a:schemeClr val="dk1"/>
              </a:solidFill>
              <a:latin typeface="Calibri"/>
              <a:ea typeface="Calibri"/>
              <a:cs typeface="Calibri"/>
              <a:sym typeface="Calibri"/>
            </a:endParaRPr>
          </a:p>
          <a:p>
            <a:pPr marL="0" marR="0" lvl="0" indent="0" algn="just" rtl="0">
              <a:spcBef>
                <a:spcPts val="0"/>
              </a:spcBef>
              <a:spcAft>
                <a:spcPts val="0"/>
              </a:spcAft>
              <a:buNone/>
            </a:pPr>
            <a:endParaRPr lang="en-US" sz="2200" b="1" dirty="0">
              <a:solidFill>
                <a:schemeClr val="dk1"/>
              </a:solidFill>
              <a:latin typeface="Calibri"/>
              <a:ea typeface="Calibri"/>
              <a:cs typeface="Calibri"/>
              <a:sym typeface="Calibri"/>
            </a:endParaRPr>
          </a:p>
          <a:p>
            <a:pPr marL="0" marR="0" lvl="0" indent="0" algn="just" rtl="0">
              <a:spcBef>
                <a:spcPts val="0"/>
              </a:spcBef>
              <a:spcAft>
                <a:spcPts val="0"/>
              </a:spcAft>
              <a:buNone/>
            </a:pPr>
            <a:endParaRPr lang="en-US" sz="2200" b="1" dirty="0">
              <a:solidFill>
                <a:schemeClr val="dk1"/>
              </a:solidFill>
              <a:latin typeface="Calibri"/>
              <a:ea typeface="Calibri"/>
              <a:cs typeface="Calibri"/>
              <a:sym typeface="Calibri"/>
            </a:endParaRPr>
          </a:p>
          <a:p>
            <a:pPr marL="0" marR="0" lvl="0" indent="0" algn="just" rtl="0">
              <a:spcBef>
                <a:spcPts val="0"/>
              </a:spcBef>
              <a:spcAft>
                <a:spcPts val="0"/>
              </a:spcAft>
              <a:buNone/>
            </a:pPr>
            <a:endParaRPr lang="en-US" sz="2200" b="1" dirty="0">
              <a:solidFill>
                <a:schemeClr val="dk1"/>
              </a:solidFill>
              <a:latin typeface="Calibri"/>
              <a:ea typeface="Calibri"/>
              <a:cs typeface="Calibri"/>
              <a:sym typeface="Calibri"/>
            </a:endParaRPr>
          </a:p>
          <a:p>
            <a:pPr marL="0" marR="0" lvl="0" indent="0" algn="just" rtl="0">
              <a:spcBef>
                <a:spcPts val="0"/>
              </a:spcBef>
              <a:spcAft>
                <a:spcPts val="0"/>
              </a:spcAft>
              <a:buNone/>
            </a:pPr>
            <a:endParaRPr lang="en-US" sz="2200" b="1" dirty="0">
              <a:solidFill>
                <a:schemeClr val="dk1"/>
              </a:solidFill>
              <a:latin typeface="Calibri"/>
              <a:ea typeface="Calibri"/>
              <a:cs typeface="Calibri"/>
              <a:sym typeface="Calibri"/>
            </a:endParaRPr>
          </a:p>
          <a:p>
            <a:pPr marL="0" marR="0" lvl="0" indent="0" algn="just" rtl="0">
              <a:spcBef>
                <a:spcPts val="0"/>
              </a:spcBef>
              <a:spcAft>
                <a:spcPts val="0"/>
              </a:spcAft>
              <a:buNone/>
            </a:pPr>
            <a:endParaRPr lang="en-US" sz="2200" b="1" dirty="0">
              <a:solidFill>
                <a:schemeClr val="dk1"/>
              </a:solidFill>
              <a:latin typeface="Calibri"/>
              <a:ea typeface="Calibri"/>
              <a:cs typeface="Calibri"/>
              <a:sym typeface="Calibri"/>
            </a:endParaRPr>
          </a:p>
          <a:p>
            <a:pPr marL="0" marR="0" lvl="0" indent="0" algn="just" rtl="0">
              <a:spcBef>
                <a:spcPts val="0"/>
              </a:spcBef>
              <a:spcAft>
                <a:spcPts val="0"/>
              </a:spcAft>
              <a:buNone/>
            </a:pPr>
            <a:endParaRPr lang="en-US" sz="2200" b="1" dirty="0">
              <a:solidFill>
                <a:schemeClr val="dk1"/>
              </a:solidFill>
              <a:latin typeface="Calibri"/>
              <a:ea typeface="Calibri"/>
              <a:cs typeface="Calibri"/>
              <a:sym typeface="Calibri"/>
            </a:endParaRPr>
          </a:p>
          <a:p>
            <a:pPr marL="0" marR="0" lvl="0" indent="0" algn="just" rtl="0">
              <a:spcBef>
                <a:spcPts val="0"/>
              </a:spcBef>
              <a:spcAft>
                <a:spcPts val="0"/>
              </a:spcAft>
              <a:buNone/>
            </a:pPr>
            <a:endParaRPr lang="en-US" sz="2200" b="1" dirty="0">
              <a:solidFill>
                <a:schemeClr val="dk1"/>
              </a:solidFill>
              <a:latin typeface="Calibri"/>
              <a:ea typeface="Calibri"/>
              <a:cs typeface="Calibri"/>
              <a:sym typeface="Calibri"/>
            </a:endParaRPr>
          </a:p>
          <a:p>
            <a:pPr marL="0" marR="0" lvl="0" indent="0" algn="just" rtl="0">
              <a:spcBef>
                <a:spcPts val="0"/>
              </a:spcBef>
              <a:spcAft>
                <a:spcPts val="0"/>
              </a:spcAft>
              <a:buNone/>
            </a:pPr>
            <a:endParaRPr lang="en-US" sz="2200" b="1" dirty="0">
              <a:solidFill>
                <a:schemeClr val="dk1"/>
              </a:solidFill>
              <a:latin typeface="Calibri"/>
              <a:ea typeface="Calibri"/>
              <a:cs typeface="Calibri"/>
              <a:sym typeface="Calibri"/>
            </a:endParaRPr>
          </a:p>
          <a:p>
            <a:pPr marL="0" marR="0" lvl="0" indent="0" algn="just" rtl="0">
              <a:spcBef>
                <a:spcPts val="0"/>
              </a:spcBef>
              <a:spcAft>
                <a:spcPts val="0"/>
              </a:spcAft>
              <a:buNone/>
            </a:pPr>
            <a:endParaRPr lang="en-US" sz="2200" b="1" dirty="0">
              <a:solidFill>
                <a:schemeClr val="dk1"/>
              </a:solidFill>
              <a:latin typeface="Calibri"/>
              <a:ea typeface="Calibri"/>
              <a:cs typeface="Calibri"/>
              <a:sym typeface="Calibri"/>
            </a:endParaRPr>
          </a:p>
          <a:p>
            <a:pPr marL="0" marR="0" lvl="0" indent="0" algn="just" rtl="0">
              <a:spcBef>
                <a:spcPts val="0"/>
              </a:spcBef>
              <a:spcAft>
                <a:spcPts val="0"/>
              </a:spcAft>
              <a:buNone/>
            </a:pPr>
            <a:endParaRPr lang="en-US" sz="2200" b="1" dirty="0">
              <a:solidFill>
                <a:schemeClr val="dk1"/>
              </a:solidFill>
              <a:latin typeface="Calibri"/>
              <a:ea typeface="Calibri"/>
              <a:cs typeface="Calibri"/>
              <a:sym typeface="Calibri"/>
            </a:endParaRPr>
          </a:p>
          <a:p>
            <a:pPr marL="0" marR="0" lvl="0" indent="0" algn="just" rtl="0">
              <a:spcBef>
                <a:spcPts val="0"/>
              </a:spcBef>
              <a:spcAft>
                <a:spcPts val="0"/>
              </a:spcAft>
              <a:buNone/>
            </a:pPr>
            <a:endParaRPr lang="en-US" sz="2200" b="1" dirty="0">
              <a:solidFill>
                <a:schemeClr val="dk1"/>
              </a:solidFill>
              <a:latin typeface="Calibri"/>
              <a:ea typeface="Calibri"/>
              <a:cs typeface="Calibri"/>
              <a:sym typeface="Calibri"/>
            </a:endParaRPr>
          </a:p>
          <a:p>
            <a:pPr marL="0" marR="0" lvl="0" indent="0" algn="just" rtl="0">
              <a:spcBef>
                <a:spcPts val="0"/>
              </a:spcBef>
              <a:spcAft>
                <a:spcPts val="0"/>
              </a:spcAft>
              <a:buNone/>
            </a:pPr>
            <a:endParaRPr lang="en-US" sz="2200" b="1" dirty="0">
              <a:solidFill>
                <a:schemeClr val="dk1"/>
              </a:solidFill>
              <a:latin typeface="Calibri"/>
              <a:ea typeface="Calibri"/>
              <a:cs typeface="Calibri"/>
              <a:sym typeface="Calibri"/>
            </a:endParaRPr>
          </a:p>
          <a:p>
            <a:pPr marL="0" marR="0" lvl="0" indent="0" algn="just" rtl="0">
              <a:spcBef>
                <a:spcPts val="0"/>
              </a:spcBef>
              <a:spcAft>
                <a:spcPts val="0"/>
              </a:spcAft>
              <a:buNone/>
            </a:pPr>
            <a:endParaRPr lang="en-US" sz="2200" b="1" dirty="0">
              <a:solidFill>
                <a:schemeClr val="dk1"/>
              </a:solidFill>
              <a:latin typeface="Calibri"/>
              <a:ea typeface="Calibri"/>
              <a:cs typeface="Calibri"/>
              <a:sym typeface="Calibri"/>
            </a:endParaRPr>
          </a:p>
        </p:txBody>
      </p:sp>
      <p:sp>
        <p:nvSpPr>
          <p:cNvPr id="133" name="Google Shape;133;g24247088605_0_107"/>
          <p:cNvSpPr txBox="1">
            <a:spLocks noGrp="1" noRot="1" noMove="1" noResize="1" noEditPoints="1" noAdjustHandles="1" noChangeArrowheads="1" noChangeShapeType="1"/>
          </p:cNvSpPr>
          <p:nvPr/>
        </p:nvSpPr>
        <p:spPr>
          <a:xfrm>
            <a:off x="24194078" y="3708252"/>
            <a:ext cx="12124568" cy="23538301"/>
          </a:xfrm>
          <a:prstGeom prst="rect">
            <a:avLst/>
          </a:prstGeom>
          <a:solidFill>
            <a:schemeClr val="lt1"/>
          </a:solidFill>
          <a:ln>
            <a:noFill/>
          </a:ln>
        </p:spPr>
        <p:txBody>
          <a:bodyPr spcFirstLastPara="1" wrap="square" lIns="91425" tIns="45700" rIns="91425" bIns="45700" anchor="t" anchorCtr="0">
            <a:noAutofit/>
          </a:bodyPr>
          <a:lstStyle/>
          <a:p>
            <a:pPr marL="0" marR="0" lvl="0" indent="0" algn="just" rtl="0">
              <a:spcBef>
                <a:spcPts val="0"/>
              </a:spcBef>
              <a:spcAft>
                <a:spcPts val="0"/>
              </a:spcAft>
              <a:buNone/>
            </a:pPr>
            <a:endParaRPr sz="2000" dirty="0">
              <a:solidFill>
                <a:srgbClr val="FF0000"/>
              </a:solidFill>
              <a:latin typeface="Calibri"/>
              <a:ea typeface="Calibri"/>
              <a:cs typeface="Calibri"/>
              <a:sym typeface="Calibri"/>
            </a:endParaRPr>
          </a:p>
          <a:p>
            <a:pPr marL="0" marR="0" lvl="0" indent="0" algn="just" rtl="0">
              <a:spcBef>
                <a:spcPts val="0"/>
              </a:spcBef>
              <a:spcAft>
                <a:spcPts val="0"/>
              </a:spcAft>
              <a:buNone/>
            </a:pPr>
            <a:endParaRPr sz="2000" dirty="0">
              <a:solidFill>
                <a:srgbClr val="FF0000"/>
              </a:solidFill>
              <a:latin typeface="Calibri"/>
              <a:ea typeface="Calibri"/>
              <a:cs typeface="Calibri"/>
              <a:sym typeface="Calibri"/>
            </a:endParaRPr>
          </a:p>
          <a:p>
            <a:pPr marL="0" marR="0" lvl="0" indent="0" algn="just" rtl="0">
              <a:spcBef>
                <a:spcPts val="0"/>
              </a:spcBef>
              <a:spcAft>
                <a:spcPts val="0"/>
              </a:spcAft>
              <a:buNone/>
            </a:pPr>
            <a:endParaRPr sz="2000" dirty="0">
              <a:solidFill>
                <a:srgbClr val="FF0000"/>
              </a:solidFill>
              <a:latin typeface="Calibri"/>
              <a:ea typeface="Calibri"/>
              <a:cs typeface="Calibri"/>
              <a:sym typeface="Calibri"/>
            </a:endParaRPr>
          </a:p>
          <a:p>
            <a:pPr marL="0" marR="0" lvl="0" indent="0" algn="just" rtl="0">
              <a:spcBef>
                <a:spcPts val="0"/>
              </a:spcBef>
              <a:spcAft>
                <a:spcPts val="0"/>
              </a:spcAft>
              <a:buNone/>
            </a:pPr>
            <a:endParaRPr sz="2000" dirty="0">
              <a:solidFill>
                <a:srgbClr val="FF0000"/>
              </a:solidFill>
              <a:latin typeface="Calibri"/>
              <a:ea typeface="Calibri"/>
              <a:cs typeface="Calibri"/>
              <a:sym typeface="Calibri"/>
            </a:endParaRPr>
          </a:p>
          <a:p>
            <a:pPr marL="0" marR="0" lvl="0" indent="0" algn="just" rtl="0">
              <a:spcBef>
                <a:spcPts val="0"/>
              </a:spcBef>
              <a:spcAft>
                <a:spcPts val="0"/>
              </a:spcAft>
              <a:buNone/>
            </a:pPr>
            <a:endParaRPr sz="2000" dirty="0">
              <a:solidFill>
                <a:srgbClr val="FF0000"/>
              </a:solidFill>
              <a:latin typeface="Calibri"/>
              <a:ea typeface="Calibri"/>
              <a:cs typeface="Calibri"/>
              <a:sym typeface="Calibri"/>
            </a:endParaRPr>
          </a:p>
          <a:p>
            <a:pPr marL="0" marR="0" lvl="0" indent="0" algn="just" rtl="0">
              <a:spcBef>
                <a:spcPts val="0"/>
              </a:spcBef>
              <a:spcAft>
                <a:spcPts val="0"/>
              </a:spcAft>
              <a:buNone/>
            </a:pPr>
            <a:endParaRPr sz="2000" dirty="0">
              <a:solidFill>
                <a:srgbClr val="FF0000"/>
              </a:solidFill>
              <a:latin typeface="Calibri"/>
              <a:ea typeface="Calibri"/>
              <a:cs typeface="Calibri"/>
              <a:sym typeface="Calibri"/>
            </a:endParaRPr>
          </a:p>
          <a:p>
            <a:pPr marL="0" marR="0" lvl="0" indent="0" algn="just" rtl="0">
              <a:spcBef>
                <a:spcPts val="0"/>
              </a:spcBef>
              <a:spcAft>
                <a:spcPts val="0"/>
              </a:spcAft>
              <a:buNone/>
            </a:pPr>
            <a:endParaRPr sz="2000" dirty="0">
              <a:solidFill>
                <a:srgbClr val="FF0000"/>
              </a:solidFill>
              <a:latin typeface="Calibri"/>
              <a:ea typeface="Calibri"/>
              <a:cs typeface="Calibri"/>
              <a:sym typeface="Calibri"/>
            </a:endParaRPr>
          </a:p>
          <a:p>
            <a:pPr marL="0" marR="0" lvl="0" indent="0" algn="just" rtl="0">
              <a:spcBef>
                <a:spcPts val="0"/>
              </a:spcBef>
              <a:spcAft>
                <a:spcPts val="0"/>
              </a:spcAft>
              <a:buNone/>
            </a:pPr>
            <a:endParaRPr sz="2000" dirty="0">
              <a:solidFill>
                <a:srgbClr val="FF0000"/>
              </a:solidFill>
              <a:latin typeface="Calibri"/>
              <a:ea typeface="Calibri"/>
              <a:cs typeface="Calibri"/>
              <a:sym typeface="Calibri"/>
            </a:endParaRPr>
          </a:p>
          <a:p>
            <a:pPr marL="0" marR="0" lvl="0" indent="0" algn="just" rtl="0">
              <a:spcBef>
                <a:spcPts val="0"/>
              </a:spcBef>
              <a:spcAft>
                <a:spcPts val="0"/>
              </a:spcAft>
              <a:buNone/>
            </a:pPr>
            <a:endParaRPr sz="2000" dirty="0">
              <a:solidFill>
                <a:srgbClr val="FF0000"/>
              </a:solidFill>
              <a:latin typeface="Calibri"/>
              <a:ea typeface="Calibri"/>
              <a:cs typeface="Calibri"/>
              <a:sym typeface="Calibri"/>
            </a:endParaRPr>
          </a:p>
          <a:p>
            <a:pPr marL="0" marR="0" lvl="0" indent="0" algn="just" rtl="0">
              <a:spcBef>
                <a:spcPts val="0"/>
              </a:spcBef>
              <a:spcAft>
                <a:spcPts val="0"/>
              </a:spcAft>
              <a:buNone/>
            </a:pPr>
            <a:endParaRPr sz="2000" dirty="0">
              <a:solidFill>
                <a:srgbClr val="FF0000"/>
              </a:solidFill>
              <a:latin typeface="Calibri"/>
              <a:ea typeface="Calibri"/>
              <a:cs typeface="Calibri"/>
              <a:sym typeface="Calibri"/>
            </a:endParaRPr>
          </a:p>
          <a:p>
            <a:pPr marL="0" marR="0" lvl="0" indent="0" algn="just" rtl="0">
              <a:spcBef>
                <a:spcPts val="0"/>
              </a:spcBef>
              <a:spcAft>
                <a:spcPts val="0"/>
              </a:spcAft>
              <a:buNone/>
            </a:pPr>
            <a:endParaRPr sz="2000" dirty="0">
              <a:solidFill>
                <a:srgbClr val="FF0000"/>
              </a:solidFill>
              <a:latin typeface="Calibri"/>
              <a:ea typeface="Calibri"/>
              <a:cs typeface="Calibri"/>
              <a:sym typeface="Calibri"/>
            </a:endParaRPr>
          </a:p>
          <a:p>
            <a:pPr marL="0" marR="0" lvl="0" indent="0" algn="just" rtl="0">
              <a:spcBef>
                <a:spcPts val="0"/>
              </a:spcBef>
              <a:spcAft>
                <a:spcPts val="0"/>
              </a:spcAft>
              <a:buNone/>
            </a:pPr>
            <a:endParaRPr sz="2000" dirty="0">
              <a:solidFill>
                <a:srgbClr val="FF0000"/>
              </a:solidFill>
              <a:latin typeface="Calibri"/>
              <a:ea typeface="Calibri"/>
              <a:cs typeface="Calibri"/>
              <a:sym typeface="Calibri"/>
            </a:endParaRPr>
          </a:p>
          <a:p>
            <a:pPr marL="0" marR="0" lvl="0" indent="0" algn="just" rtl="0">
              <a:spcBef>
                <a:spcPts val="0"/>
              </a:spcBef>
              <a:spcAft>
                <a:spcPts val="0"/>
              </a:spcAft>
              <a:buNone/>
            </a:pPr>
            <a:endParaRPr sz="2000" dirty="0">
              <a:solidFill>
                <a:srgbClr val="FF0000"/>
              </a:solidFill>
              <a:latin typeface="Calibri"/>
              <a:ea typeface="Calibri"/>
              <a:cs typeface="Calibri"/>
              <a:sym typeface="Calibri"/>
            </a:endParaRPr>
          </a:p>
          <a:p>
            <a:pPr marL="0" marR="0" lvl="0" indent="0" algn="just" rtl="0">
              <a:spcBef>
                <a:spcPts val="0"/>
              </a:spcBef>
              <a:spcAft>
                <a:spcPts val="0"/>
              </a:spcAft>
              <a:buNone/>
            </a:pPr>
            <a:endParaRPr sz="2600" b="1" dirty="0">
              <a:solidFill>
                <a:srgbClr val="FF0000"/>
              </a:solidFill>
              <a:latin typeface="Calibri"/>
              <a:ea typeface="Calibri"/>
              <a:cs typeface="Calibri"/>
              <a:sym typeface="Calibri"/>
            </a:endParaRPr>
          </a:p>
          <a:p>
            <a:pPr marL="0" marR="0" lvl="0" indent="0" algn="just" rtl="0">
              <a:spcBef>
                <a:spcPts val="0"/>
              </a:spcBef>
              <a:spcAft>
                <a:spcPts val="0"/>
              </a:spcAft>
              <a:buNone/>
            </a:pPr>
            <a:endParaRPr sz="2600" b="1" dirty="0">
              <a:solidFill>
                <a:srgbClr val="FF0000"/>
              </a:solidFill>
              <a:latin typeface="Calibri"/>
              <a:ea typeface="Calibri"/>
              <a:cs typeface="Calibri"/>
              <a:sym typeface="Calibri"/>
            </a:endParaRPr>
          </a:p>
          <a:p>
            <a:pPr marL="0" marR="0" lvl="0" indent="0" algn="just" rtl="0">
              <a:spcBef>
                <a:spcPts val="0"/>
              </a:spcBef>
              <a:spcAft>
                <a:spcPts val="0"/>
              </a:spcAft>
              <a:buNone/>
            </a:pPr>
            <a:endParaRPr sz="2600" b="1" dirty="0">
              <a:solidFill>
                <a:srgbClr val="FF0000"/>
              </a:solidFill>
              <a:latin typeface="Calibri"/>
              <a:ea typeface="Calibri"/>
              <a:cs typeface="Calibri"/>
              <a:sym typeface="Calibri"/>
            </a:endParaRPr>
          </a:p>
          <a:p>
            <a:pPr marL="0" marR="0" lvl="0" indent="0" algn="just" rtl="0">
              <a:spcBef>
                <a:spcPts val="0"/>
              </a:spcBef>
              <a:spcAft>
                <a:spcPts val="0"/>
              </a:spcAft>
              <a:buNone/>
            </a:pPr>
            <a:endParaRPr sz="2600" b="1" dirty="0">
              <a:solidFill>
                <a:srgbClr val="FF0000"/>
              </a:solidFill>
              <a:latin typeface="Calibri"/>
              <a:ea typeface="Calibri"/>
              <a:cs typeface="Calibri"/>
              <a:sym typeface="Calibri"/>
            </a:endParaRPr>
          </a:p>
          <a:p>
            <a:pPr marL="0" marR="0" lvl="0" indent="0" algn="just" rtl="0">
              <a:spcBef>
                <a:spcPts val="0"/>
              </a:spcBef>
              <a:spcAft>
                <a:spcPts val="0"/>
              </a:spcAft>
              <a:buNone/>
            </a:pPr>
            <a:endParaRPr sz="2600" b="1" dirty="0">
              <a:solidFill>
                <a:srgbClr val="FF0000"/>
              </a:solidFill>
              <a:latin typeface="Calibri"/>
              <a:ea typeface="Calibri"/>
              <a:cs typeface="Calibri"/>
              <a:sym typeface="Calibri"/>
            </a:endParaRPr>
          </a:p>
          <a:p>
            <a:pPr marL="0" marR="0" lvl="0" indent="0" algn="just" rtl="0">
              <a:spcBef>
                <a:spcPts val="0"/>
              </a:spcBef>
              <a:spcAft>
                <a:spcPts val="0"/>
              </a:spcAft>
              <a:buNone/>
            </a:pPr>
            <a:endParaRPr sz="2600" b="1" dirty="0">
              <a:solidFill>
                <a:srgbClr val="FF0000"/>
              </a:solidFill>
              <a:latin typeface="Calibri"/>
              <a:ea typeface="Calibri"/>
              <a:cs typeface="Calibri"/>
              <a:sym typeface="Calibri"/>
            </a:endParaRPr>
          </a:p>
          <a:p>
            <a:pPr marL="0" marR="0" lvl="0" indent="0" algn="just" rtl="0">
              <a:spcBef>
                <a:spcPts val="0"/>
              </a:spcBef>
              <a:spcAft>
                <a:spcPts val="0"/>
              </a:spcAft>
              <a:buNone/>
            </a:pPr>
            <a:endParaRPr sz="2600" b="1" dirty="0">
              <a:solidFill>
                <a:srgbClr val="FF0000"/>
              </a:solidFill>
              <a:latin typeface="Calibri"/>
              <a:ea typeface="Calibri"/>
              <a:cs typeface="Calibri"/>
              <a:sym typeface="Calibri"/>
            </a:endParaRPr>
          </a:p>
          <a:p>
            <a:pPr marL="0" marR="0" lvl="0" indent="0" algn="just" rtl="0">
              <a:spcBef>
                <a:spcPts val="0"/>
              </a:spcBef>
              <a:spcAft>
                <a:spcPts val="0"/>
              </a:spcAft>
              <a:buNone/>
            </a:pPr>
            <a:endParaRPr sz="2600" b="1" dirty="0">
              <a:solidFill>
                <a:srgbClr val="FF0000"/>
              </a:solidFill>
              <a:latin typeface="Calibri"/>
              <a:ea typeface="Calibri"/>
              <a:cs typeface="Calibri"/>
              <a:sym typeface="Calibri"/>
            </a:endParaRPr>
          </a:p>
          <a:p>
            <a:pPr marL="0" lvl="0" indent="0" algn="ctr" rtl="0">
              <a:lnSpc>
                <a:spcPct val="115000"/>
              </a:lnSpc>
              <a:spcBef>
                <a:spcPts val="0"/>
              </a:spcBef>
              <a:spcAft>
                <a:spcPts val="0"/>
              </a:spcAft>
              <a:buNone/>
            </a:pPr>
            <a:endParaRPr sz="2000" b="1" dirty="0">
              <a:solidFill>
                <a:srgbClr val="FF0000"/>
              </a:solidFill>
            </a:endParaRPr>
          </a:p>
          <a:p>
            <a:pPr marL="0" lvl="0" indent="0" algn="l" rtl="0">
              <a:lnSpc>
                <a:spcPct val="115000"/>
              </a:lnSpc>
              <a:spcBef>
                <a:spcPts val="0"/>
              </a:spcBef>
              <a:spcAft>
                <a:spcPts val="0"/>
              </a:spcAft>
              <a:buNone/>
            </a:pPr>
            <a:endParaRPr sz="2000" b="1" dirty="0">
              <a:solidFill>
                <a:srgbClr val="FF0000"/>
              </a:solidFill>
            </a:endParaRPr>
          </a:p>
          <a:p>
            <a:pPr marL="0" lvl="0" indent="0" algn="l" rtl="0">
              <a:lnSpc>
                <a:spcPct val="115000"/>
              </a:lnSpc>
              <a:spcBef>
                <a:spcPts val="0"/>
              </a:spcBef>
              <a:spcAft>
                <a:spcPts val="0"/>
              </a:spcAft>
              <a:buNone/>
            </a:pPr>
            <a:endParaRPr sz="2000" b="1" dirty="0">
              <a:solidFill>
                <a:srgbClr val="FF0000"/>
              </a:solidFill>
            </a:endParaRPr>
          </a:p>
          <a:p>
            <a:pPr marL="0" lvl="0" indent="0" algn="l" rtl="0">
              <a:lnSpc>
                <a:spcPct val="115000"/>
              </a:lnSpc>
              <a:spcBef>
                <a:spcPts val="0"/>
              </a:spcBef>
              <a:spcAft>
                <a:spcPts val="0"/>
              </a:spcAft>
              <a:buNone/>
            </a:pPr>
            <a:endParaRPr sz="2000" b="1" dirty="0">
              <a:solidFill>
                <a:srgbClr val="FF0000"/>
              </a:solidFill>
            </a:endParaRPr>
          </a:p>
          <a:p>
            <a:pPr marL="0" lvl="0" indent="0" algn="l" rtl="0">
              <a:lnSpc>
                <a:spcPct val="115000"/>
              </a:lnSpc>
              <a:spcBef>
                <a:spcPts val="0"/>
              </a:spcBef>
              <a:spcAft>
                <a:spcPts val="0"/>
              </a:spcAft>
              <a:buNone/>
            </a:pPr>
            <a:endParaRPr sz="2200" b="1" dirty="0">
              <a:solidFill>
                <a:srgbClr val="FF0000"/>
              </a:solidFill>
            </a:endParaRPr>
          </a:p>
          <a:p>
            <a:pPr marL="0" lvl="0" indent="0" algn="l" rtl="0">
              <a:lnSpc>
                <a:spcPct val="115000"/>
              </a:lnSpc>
              <a:spcBef>
                <a:spcPts val="0"/>
              </a:spcBef>
              <a:spcAft>
                <a:spcPts val="0"/>
              </a:spcAft>
              <a:buNone/>
            </a:pPr>
            <a:endParaRPr sz="2200" b="1" dirty="0">
              <a:solidFill>
                <a:srgbClr val="FF0000"/>
              </a:solidFill>
            </a:endParaRPr>
          </a:p>
          <a:p>
            <a:pPr marL="0" lvl="0" indent="0" algn="l" rtl="0">
              <a:spcBef>
                <a:spcPts val="0"/>
              </a:spcBef>
              <a:spcAft>
                <a:spcPts val="0"/>
              </a:spcAft>
              <a:buNone/>
            </a:pPr>
            <a:endParaRPr dirty="0">
              <a:solidFill>
                <a:srgbClr val="FF0000"/>
              </a:solidFill>
              <a:latin typeface="Calibri"/>
              <a:ea typeface="Calibri"/>
              <a:cs typeface="Calibri"/>
              <a:sym typeface="Calibri"/>
            </a:endParaRPr>
          </a:p>
          <a:p>
            <a:pPr marL="0" marR="0" lvl="0" indent="0" algn="just" rtl="0">
              <a:spcBef>
                <a:spcPts val="0"/>
              </a:spcBef>
              <a:spcAft>
                <a:spcPts val="0"/>
              </a:spcAft>
              <a:buNone/>
            </a:pPr>
            <a:endParaRPr sz="2600" b="1" dirty="0">
              <a:solidFill>
                <a:srgbClr val="FF0000"/>
              </a:solidFill>
              <a:latin typeface="Calibri"/>
              <a:ea typeface="Calibri"/>
              <a:cs typeface="Calibri"/>
              <a:sym typeface="Calibri"/>
            </a:endParaRPr>
          </a:p>
          <a:p>
            <a:pPr marL="0" marR="0" lvl="0" indent="0" algn="just" rtl="0">
              <a:spcBef>
                <a:spcPts val="0"/>
              </a:spcBef>
              <a:spcAft>
                <a:spcPts val="0"/>
              </a:spcAft>
              <a:buNone/>
            </a:pPr>
            <a:endParaRPr sz="2600" b="1" dirty="0">
              <a:solidFill>
                <a:srgbClr val="FF0000"/>
              </a:solidFill>
              <a:latin typeface="Calibri"/>
              <a:ea typeface="Calibri"/>
              <a:cs typeface="Calibri"/>
              <a:sym typeface="Calibri"/>
            </a:endParaRPr>
          </a:p>
          <a:p>
            <a:pPr marL="0" marR="0" lvl="0" indent="0" algn="just" rtl="0">
              <a:spcBef>
                <a:spcPts val="0"/>
              </a:spcBef>
              <a:spcAft>
                <a:spcPts val="0"/>
              </a:spcAft>
              <a:buNone/>
            </a:pPr>
            <a:endParaRPr sz="2600" b="1" dirty="0">
              <a:solidFill>
                <a:srgbClr val="FF0000"/>
              </a:solidFill>
              <a:latin typeface="Calibri"/>
              <a:ea typeface="Calibri"/>
              <a:cs typeface="Calibri"/>
              <a:sym typeface="Calibri"/>
            </a:endParaRPr>
          </a:p>
          <a:p>
            <a:pPr marL="0" marR="0" lvl="0" indent="0" algn="just" rtl="0">
              <a:spcBef>
                <a:spcPts val="0"/>
              </a:spcBef>
              <a:spcAft>
                <a:spcPts val="0"/>
              </a:spcAft>
              <a:buNone/>
            </a:pPr>
            <a:endParaRPr sz="2600" b="1" dirty="0">
              <a:solidFill>
                <a:srgbClr val="FF0000"/>
              </a:solidFill>
              <a:latin typeface="Calibri"/>
              <a:ea typeface="Calibri"/>
              <a:cs typeface="Calibri"/>
              <a:sym typeface="Calibri"/>
            </a:endParaRPr>
          </a:p>
          <a:p>
            <a:pPr marL="0" marR="0" lvl="0" indent="0" algn="just" rtl="0">
              <a:spcBef>
                <a:spcPts val="0"/>
              </a:spcBef>
              <a:spcAft>
                <a:spcPts val="0"/>
              </a:spcAft>
              <a:buNone/>
            </a:pPr>
            <a:endParaRPr sz="2600" b="1" dirty="0">
              <a:solidFill>
                <a:srgbClr val="FF0000"/>
              </a:solidFill>
              <a:latin typeface="Calibri"/>
              <a:ea typeface="Calibri"/>
              <a:cs typeface="Calibri"/>
              <a:sym typeface="Calibri"/>
            </a:endParaRPr>
          </a:p>
          <a:p>
            <a:pPr marL="0" marR="0" lvl="0" indent="0" algn="just" rtl="0">
              <a:spcBef>
                <a:spcPts val="0"/>
              </a:spcBef>
              <a:spcAft>
                <a:spcPts val="0"/>
              </a:spcAft>
              <a:buNone/>
            </a:pPr>
            <a:endParaRPr sz="2600" b="1" dirty="0">
              <a:solidFill>
                <a:srgbClr val="FF0000"/>
              </a:solidFill>
              <a:latin typeface="Calibri"/>
              <a:ea typeface="Calibri"/>
              <a:cs typeface="Calibri"/>
              <a:sym typeface="Calibri"/>
            </a:endParaRPr>
          </a:p>
          <a:p>
            <a:pPr marL="0" marR="0" lvl="0" indent="0" algn="just" rtl="0">
              <a:spcBef>
                <a:spcPts val="0"/>
              </a:spcBef>
              <a:spcAft>
                <a:spcPts val="0"/>
              </a:spcAft>
              <a:buNone/>
            </a:pPr>
            <a:endParaRPr sz="2600" b="1" dirty="0">
              <a:solidFill>
                <a:srgbClr val="FF0000"/>
              </a:solidFill>
              <a:latin typeface="Calibri"/>
              <a:ea typeface="Calibri"/>
              <a:cs typeface="Calibri"/>
              <a:sym typeface="Calibri"/>
            </a:endParaRPr>
          </a:p>
          <a:p>
            <a:pPr marL="0" marR="0" lvl="0" indent="0" algn="just" rtl="0">
              <a:spcBef>
                <a:spcPts val="0"/>
              </a:spcBef>
              <a:spcAft>
                <a:spcPts val="0"/>
              </a:spcAft>
              <a:buNone/>
            </a:pPr>
            <a:endParaRPr sz="2600" b="1" dirty="0">
              <a:solidFill>
                <a:srgbClr val="FF0000"/>
              </a:solidFill>
              <a:latin typeface="Calibri"/>
              <a:ea typeface="Calibri"/>
              <a:cs typeface="Calibri"/>
              <a:sym typeface="Calibri"/>
            </a:endParaRPr>
          </a:p>
          <a:p>
            <a:pPr marL="0" marR="0" lvl="0" indent="0" algn="just" rtl="0">
              <a:spcBef>
                <a:spcPts val="0"/>
              </a:spcBef>
              <a:spcAft>
                <a:spcPts val="0"/>
              </a:spcAft>
              <a:buNone/>
            </a:pPr>
            <a:endParaRPr sz="2600" b="1" dirty="0">
              <a:solidFill>
                <a:srgbClr val="FF0000"/>
              </a:solidFill>
              <a:latin typeface="Calibri"/>
              <a:ea typeface="Calibri"/>
              <a:cs typeface="Calibri"/>
              <a:sym typeface="Calibri"/>
            </a:endParaRPr>
          </a:p>
          <a:p>
            <a:pPr marL="0" marR="0" lvl="0" indent="0" algn="just" rtl="0">
              <a:spcBef>
                <a:spcPts val="0"/>
              </a:spcBef>
              <a:spcAft>
                <a:spcPts val="0"/>
              </a:spcAft>
              <a:buNone/>
            </a:pPr>
            <a:endParaRPr sz="2600" b="1" dirty="0">
              <a:solidFill>
                <a:srgbClr val="FF0000"/>
              </a:solidFill>
              <a:latin typeface="Calibri"/>
              <a:ea typeface="Calibri"/>
              <a:cs typeface="Calibri"/>
              <a:sym typeface="Calibri"/>
            </a:endParaRPr>
          </a:p>
          <a:p>
            <a:pPr marL="0" marR="0" lvl="0" indent="0" algn="just" rtl="0">
              <a:spcBef>
                <a:spcPts val="0"/>
              </a:spcBef>
              <a:spcAft>
                <a:spcPts val="0"/>
              </a:spcAft>
              <a:buNone/>
            </a:pPr>
            <a:endParaRPr sz="2600" b="1" dirty="0">
              <a:solidFill>
                <a:srgbClr val="FF0000"/>
              </a:solidFill>
              <a:latin typeface="Calibri"/>
              <a:ea typeface="Calibri"/>
              <a:cs typeface="Calibri"/>
              <a:sym typeface="Calibri"/>
            </a:endParaRPr>
          </a:p>
          <a:p>
            <a:pPr marL="0" lvl="0" indent="0" algn="ctr" rtl="0">
              <a:lnSpc>
                <a:spcPct val="115000"/>
              </a:lnSpc>
              <a:spcBef>
                <a:spcPts val="0"/>
              </a:spcBef>
              <a:spcAft>
                <a:spcPts val="0"/>
              </a:spcAft>
              <a:buNone/>
            </a:pPr>
            <a:endParaRPr sz="2000" b="1" dirty="0">
              <a:solidFill>
                <a:srgbClr val="FF0000"/>
              </a:solidFill>
            </a:endParaRPr>
          </a:p>
          <a:p>
            <a:pPr marL="0" marR="0" lvl="0" indent="0" algn="just" rtl="0">
              <a:spcBef>
                <a:spcPts val="0"/>
              </a:spcBef>
              <a:spcAft>
                <a:spcPts val="0"/>
              </a:spcAft>
              <a:buNone/>
            </a:pPr>
            <a:endParaRPr lang="en-US" sz="2600" b="1" dirty="0">
              <a:solidFill>
                <a:srgbClr val="FF0000"/>
              </a:solidFill>
              <a:latin typeface="Calibri"/>
              <a:ea typeface="Calibri"/>
              <a:cs typeface="Calibri"/>
              <a:sym typeface="Calibri"/>
            </a:endParaRPr>
          </a:p>
          <a:p>
            <a:pPr marL="0" marR="0" lvl="0" indent="0" algn="just" rtl="0">
              <a:spcBef>
                <a:spcPts val="0"/>
              </a:spcBef>
              <a:spcAft>
                <a:spcPts val="0"/>
              </a:spcAft>
              <a:buNone/>
            </a:pPr>
            <a:endParaRPr sz="2600" b="1" dirty="0">
              <a:solidFill>
                <a:srgbClr val="FF0000"/>
              </a:solidFill>
              <a:latin typeface="Calibri"/>
              <a:ea typeface="Calibri"/>
              <a:cs typeface="Calibri"/>
              <a:sym typeface="Calibri"/>
            </a:endParaRPr>
          </a:p>
          <a:p>
            <a:pPr marL="0" marR="0" lvl="0" indent="0" algn="just" rtl="0">
              <a:spcBef>
                <a:spcPts val="0"/>
              </a:spcBef>
              <a:spcAft>
                <a:spcPts val="0"/>
              </a:spcAft>
              <a:buNone/>
            </a:pPr>
            <a:endParaRPr sz="2600" b="1" dirty="0">
              <a:solidFill>
                <a:srgbClr val="FF0000"/>
              </a:solidFill>
              <a:latin typeface="Calibri"/>
              <a:ea typeface="Calibri"/>
              <a:cs typeface="Calibri"/>
              <a:sym typeface="Calibri"/>
            </a:endParaRPr>
          </a:p>
          <a:p>
            <a:pPr marL="0" marR="0" lvl="0" indent="0" algn="just" rtl="0">
              <a:spcBef>
                <a:spcPts val="0"/>
              </a:spcBef>
              <a:spcAft>
                <a:spcPts val="0"/>
              </a:spcAft>
              <a:buNone/>
            </a:pPr>
            <a:endParaRPr sz="2600" b="1" dirty="0">
              <a:solidFill>
                <a:srgbClr val="FF0000"/>
              </a:solidFill>
              <a:latin typeface="Calibri"/>
              <a:ea typeface="Calibri"/>
              <a:cs typeface="Calibri"/>
              <a:sym typeface="Calibri"/>
            </a:endParaRPr>
          </a:p>
          <a:p>
            <a:pPr marL="0" marR="0" lvl="0" indent="0" algn="just" rtl="0">
              <a:spcBef>
                <a:spcPts val="0"/>
              </a:spcBef>
              <a:spcAft>
                <a:spcPts val="0"/>
              </a:spcAft>
              <a:buNone/>
            </a:pPr>
            <a:endParaRPr sz="2600" b="1" dirty="0">
              <a:solidFill>
                <a:srgbClr val="FF0000"/>
              </a:solidFill>
            </a:endParaRPr>
          </a:p>
          <a:p>
            <a:pPr marL="0" marR="0" lvl="0" indent="0" algn="just" rtl="0">
              <a:spcBef>
                <a:spcPts val="0"/>
              </a:spcBef>
              <a:spcAft>
                <a:spcPts val="0"/>
              </a:spcAft>
              <a:buNone/>
            </a:pPr>
            <a:endParaRPr sz="2600" b="1" dirty="0">
              <a:solidFill>
                <a:srgbClr val="FF0000"/>
              </a:solidFill>
            </a:endParaRPr>
          </a:p>
          <a:p>
            <a:pPr marL="0" marR="0" lvl="0" indent="0" algn="just" rtl="0">
              <a:spcBef>
                <a:spcPts val="0"/>
              </a:spcBef>
              <a:spcAft>
                <a:spcPts val="0"/>
              </a:spcAft>
              <a:buNone/>
            </a:pPr>
            <a:endParaRPr sz="2600" b="1" dirty="0">
              <a:solidFill>
                <a:srgbClr val="FF0000"/>
              </a:solidFill>
            </a:endParaRPr>
          </a:p>
          <a:p>
            <a:pPr marL="0" marR="0" lvl="0" indent="0" algn="just" rtl="0">
              <a:spcBef>
                <a:spcPts val="0"/>
              </a:spcBef>
              <a:spcAft>
                <a:spcPts val="0"/>
              </a:spcAft>
              <a:buNone/>
            </a:pPr>
            <a:endParaRPr sz="2600" b="1" dirty="0">
              <a:solidFill>
                <a:srgbClr val="FF0000"/>
              </a:solidFill>
              <a:latin typeface="Calibri"/>
              <a:ea typeface="Calibri"/>
              <a:cs typeface="Calibri"/>
              <a:sym typeface="Calibri"/>
            </a:endParaRPr>
          </a:p>
          <a:p>
            <a:pPr marL="0" marR="0" lvl="0" indent="0" algn="just" rtl="0">
              <a:spcBef>
                <a:spcPts val="0"/>
              </a:spcBef>
              <a:spcAft>
                <a:spcPts val="0"/>
              </a:spcAft>
              <a:buNone/>
            </a:pPr>
            <a:endParaRPr sz="2600" b="1" dirty="0">
              <a:solidFill>
                <a:srgbClr val="FF0000"/>
              </a:solidFill>
            </a:endParaRPr>
          </a:p>
          <a:p>
            <a:br>
              <a:rPr lang="en-US" sz="3600" dirty="0">
                <a:solidFill>
                  <a:srgbClr val="FF0000"/>
                </a:solidFill>
              </a:rPr>
            </a:br>
            <a:endParaRPr lang="en-US" sz="2600" b="1" dirty="0">
              <a:solidFill>
                <a:srgbClr val="FF0000"/>
              </a:solidFill>
            </a:endParaRPr>
          </a:p>
          <a:p>
            <a:pPr marL="0" marR="0" lvl="0" indent="0" algn="just" rtl="0">
              <a:spcBef>
                <a:spcPts val="0"/>
              </a:spcBef>
              <a:spcAft>
                <a:spcPts val="0"/>
              </a:spcAft>
              <a:buNone/>
            </a:pPr>
            <a:endParaRPr sz="2600" b="1" dirty="0">
              <a:solidFill>
                <a:srgbClr val="FF0000"/>
              </a:solidFill>
              <a:latin typeface="Calibri"/>
              <a:ea typeface="Calibri"/>
              <a:cs typeface="Calibri"/>
              <a:sym typeface="Calibri"/>
            </a:endParaRPr>
          </a:p>
          <a:p>
            <a:pPr marL="0" marR="0" lvl="0" indent="0" algn="just" rtl="0">
              <a:spcBef>
                <a:spcPts val="0"/>
              </a:spcBef>
              <a:spcAft>
                <a:spcPts val="0"/>
              </a:spcAft>
              <a:buNone/>
            </a:pPr>
            <a:endParaRPr sz="2600" b="1" dirty="0">
              <a:solidFill>
                <a:srgbClr val="FF0000"/>
              </a:solidFill>
              <a:latin typeface="Calibri"/>
              <a:ea typeface="Calibri"/>
              <a:cs typeface="Calibri"/>
              <a:sym typeface="Calibri"/>
            </a:endParaRPr>
          </a:p>
          <a:p>
            <a:pPr marL="0" marR="0" lvl="0" indent="0" algn="just" rtl="0">
              <a:spcBef>
                <a:spcPts val="0"/>
              </a:spcBef>
              <a:spcAft>
                <a:spcPts val="0"/>
              </a:spcAft>
              <a:buNone/>
            </a:pPr>
            <a:endParaRPr sz="2600" b="1" dirty="0">
              <a:solidFill>
                <a:srgbClr val="FF0000"/>
              </a:solidFill>
              <a:latin typeface="Calibri"/>
              <a:ea typeface="Calibri"/>
              <a:cs typeface="Calibri"/>
              <a:sym typeface="Calibri"/>
            </a:endParaRPr>
          </a:p>
          <a:p>
            <a:pPr marL="0" marR="0" lvl="0" indent="0" algn="just" rtl="0">
              <a:spcBef>
                <a:spcPts val="0"/>
              </a:spcBef>
              <a:spcAft>
                <a:spcPts val="0"/>
              </a:spcAft>
              <a:buNone/>
            </a:pPr>
            <a:endParaRPr sz="2600" b="1" dirty="0">
              <a:solidFill>
                <a:srgbClr val="FF0000"/>
              </a:solidFill>
              <a:latin typeface="Calibri"/>
              <a:ea typeface="Calibri"/>
              <a:cs typeface="Calibri"/>
              <a:sym typeface="Calibri"/>
            </a:endParaRPr>
          </a:p>
          <a:p>
            <a:pPr marL="0" marR="0" lvl="0" indent="0" algn="just" rtl="0">
              <a:spcBef>
                <a:spcPts val="0"/>
              </a:spcBef>
              <a:spcAft>
                <a:spcPts val="0"/>
              </a:spcAft>
              <a:buNone/>
            </a:pPr>
            <a:endParaRPr sz="2600" b="1" dirty="0">
              <a:solidFill>
                <a:srgbClr val="FF0000"/>
              </a:solidFill>
              <a:latin typeface="Calibri"/>
              <a:ea typeface="Calibri"/>
              <a:cs typeface="Calibri"/>
              <a:sym typeface="Calibri"/>
            </a:endParaRPr>
          </a:p>
          <a:p>
            <a:pPr marL="0" marR="0" lvl="0" indent="0" algn="just" rtl="0">
              <a:spcBef>
                <a:spcPts val="0"/>
              </a:spcBef>
              <a:spcAft>
                <a:spcPts val="0"/>
              </a:spcAft>
              <a:buNone/>
            </a:pPr>
            <a:endParaRPr sz="2600" b="1" dirty="0">
              <a:solidFill>
                <a:srgbClr val="FF0000"/>
              </a:solidFill>
              <a:latin typeface="Calibri"/>
              <a:ea typeface="Calibri"/>
              <a:cs typeface="Calibri"/>
              <a:sym typeface="Calibri"/>
            </a:endParaRPr>
          </a:p>
          <a:p>
            <a:pPr marL="0" marR="0" lvl="0" indent="0" algn="just" rtl="0">
              <a:spcBef>
                <a:spcPts val="0"/>
              </a:spcBef>
              <a:spcAft>
                <a:spcPts val="0"/>
              </a:spcAft>
              <a:buNone/>
            </a:pPr>
            <a:endParaRPr sz="2200" b="1" dirty="0">
              <a:solidFill>
                <a:srgbClr val="FF0000"/>
              </a:solidFill>
              <a:latin typeface="Calibri"/>
              <a:ea typeface="Calibri"/>
              <a:cs typeface="Calibri"/>
              <a:sym typeface="Calibri"/>
            </a:endParaRPr>
          </a:p>
          <a:p>
            <a:pPr marL="0" marR="0" lvl="0" indent="0" algn="just" rtl="0">
              <a:spcBef>
                <a:spcPts val="0"/>
              </a:spcBef>
              <a:spcAft>
                <a:spcPts val="0"/>
              </a:spcAft>
              <a:buNone/>
            </a:pPr>
            <a:endParaRPr sz="2200" b="1" dirty="0">
              <a:solidFill>
                <a:srgbClr val="FF0000"/>
              </a:solidFill>
              <a:latin typeface="Calibri"/>
              <a:ea typeface="Calibri"/>
              <a:cs typeface="Calibri"/>
              <a:sym typeface="Calibri"/>
            </a:endParaRPr>
          </a:p>
          <a:p>
            <a:pPr marL="0" marR="0" lvl="0" indent="0" algn="just" rtl="0">
              <a:spcBef>
                <a:spcPts val="0"/>
              </a:spcBef>
              <a:spcAft>
                <a:spcPts val="0"/>
              </a:spcAft>
              <a:buNone/>
            </a:pPr>
            <a:endParaRPr sz="2200" b="1" dirty="0">
              <a:solidFill>
                <a:srgbClr val="FF0000"/>
              </a:solidFill>
              <a:latin typeface="Calibri"/>
              <a:ea typeface="Calibri"/>
              <a:cs typeface="Calibri"/>
              <a:sym typeface="Calibri"/>
            </a:endParaRPr>
          </a:p>
          <a:p>
            <a:pPr marL="0" marR="0" lvl="0" indent="0" algn="just" rtl="0">
              <a:spcBef>
                <a:spcPts val="0"/>
              </a:spcBef>
              <a:spcAft>
                <a:spcPts val="0"/>
              </a:spcAft>
              <a:buNone/>
            </a:pPr>
            <a:endParaRPr sz="2200" b="1" dirty="0">
              <a:solidFill>
                <a:srgbClr val="FF0000"/>
              </a:solidFill>
              <a:latin typeface="Calibri"/>
              <a:ea typeface="Calibri"/>
              <a:cs typeface="Calibri"/>
              <a:sym typeface="Calibri"/>
            </a:endParaRPr>
          </a:p>
          <a:p>
            <a:pPr marL="0" marR="0" lvl="0" indent="0" algn="just" rtl="0">
              <a:spcBef>
                <a:spcPts val="0"/>
              </a:spcBef>
              <a:spcAft>
                <a:spcPts val="0"/>
              </a:spcAft>
              <a:buNone/>
            </a:pPr>
            <a:endParaRPr sz="2200" b="1" dirty="0">
              <a:solidFill>
                <a:srgbClr val="FF0000"/>
              </a:solidFill>
              <a:latin typeface="Calibri"/>
              <a:ea typeface="Calibri"/>
              <a:cs typeface="Calibri"/>
              <a:sym typeface="Calibri"/>
            </a:endParaRPr>
          </a:p>
          <a:p>
            <a:pPr marL="0" marR="0" lvl="0" indent="0" algn="just" rtl="0">
              <a:spcBef>
                <a:spcPts val="0"/>
              </a:spcBef>
              <a:spcAft>
                <a:spcPts val="0"/>
              </a:spcAft>
              <a:buNone/>
            </a:pPr>
            <a:endParaRPr sz="2200" b="1" dirty="0">
              <a:solidFill>
                <a:srgbClr val="FF0000"/>
              </a:solidFill>
              <a:latin typeface="Calibri"/>
              <a:ea typeface="Calibri"/>
              <a:cs typeface="Calibri"/>
              <a:sym typeface="Calibri"/>
            </a:endParaRPr>
          </a:p>
          <a:p>
            <a:pPr marL="0" marR="0" lvl="0" indent="0" algn="just" rtl="0">
              <a:spcBef>
                <a:spcPts val="0"/>
              </a:spcBef>
              <a:spcAft>
                <a:spcPts val="0"/>
              </a:spcAft>
              <a:buNone/>
            </a:pPr>
            <a:endParaRPr sz="2200" b="1" dirty="0">
              <a:solidFill>
                <a:srgbClr val="FF0000"/>
              </a:solidFill>
              <a:latin typeface="Calibri"/>
              <a:ea typeface="Calibri"/>
              <a:cs typeface="Calibri"/>
              <a:sym typeface="Calibri"/>
            </a:endParaRPr>
          </a:p>
          <a:p>
            <a:pPr marL="0" marR="0" lvl="0" indent="0" algn="just" rtl="0">
              <a:spcBef>
                <a:spcPts val="0"/>
              </a:spcBef>
              <a:spcAft>
                <a:spcPts val="0"/>
              </a:spcAft>
              <a:buNone/>
            </a:pPr>
            <a:endParaRPr sz="2200" b="1" dirty="0">
              <a:solidFill>
                <a:srgbClr val="FF0000"/>
              </a:solidFill>
              <a:latin typeface="Calibri"/>
              <a:ea typeface="Calibri"/>
              <a:cs typeface="Calibri"/>
              <a:sym typeface="Calibri"/>
            </a:endParaRPr>
          </a:p>
          <a:p>
            <a:pPr marL="0" marR="0" lvl="0" indent="0" algn="just" rtl="0">
              <a:spcBef>
                <a:spcPts val="0"/>
              </a:spcBef>
              <a:spcAft>
                <a:spcPts val="0"/>
              </a:spcAft>
              <a:buNone/>
            </a:pPr>
            <a:endParaRPr sz="2200" b="1" dirty="0">
              <a:solidFill>
                <a:srgbClr val="FF0000"/>
              </a:solidFill>
              <a:latin typeface="Calibri"/>
              <a:ea typeface="Calibri"/>
              <a:cs typeface="Calibri"/>
              <a:sym typeface="Calibri"/>
            </a:endParaRPr>
          </a:p>
          <a:p>
            <a:pPr marL="0" marR="0" lvl="0" indent="0" algn="just" rtl="0">
              <a:spcBef>
                <a:spcPts val="0"/>
              </a:spcBef>
              <a:spcAft>
                <a:spcPts val="0"/>
              </a:spcAft>
              <a:buNone/>
            </a:pPr>
            <a:endParaRPr sz="2200" b="1" dirty="0">
              <a:solidFill>
                <a:srgbClr val="FF0000"/>
              </a:solidFill>
              <a:latin typeface="Calibri"/>
              <a:ea typeface="Calibri"/>
              <a:cs typeface="Calibri"/>
              <a:sym typeface="Calibri"/>
            </a:endParaRPr>
          </a:p>
          <a:p>
            <a:pPr marL="0" marR="0" lvl="0" indent="0" algn="just" rtl="0">
              <a:spcBef>
                <a:spcPts val="0"/>
              </a:spcBef>
              <a:spcAft>
                <a:spcPts val="0"/>
              </a:spcAft>
              <a:buNone/>
            </a:pPr>
            <a:endParaRPr sz="2200" b="1" dirty="0">
              <a:solidFill>
                <a:srgbClr val="FF0000"/>
              </a:solidFill>
              <a:latin typeface="Calibri"/>
              <a:ea typeface="Calibri"/>
              <a:cs typeface="Calibri"/>
              <a:sym typeface="Calibri"/>
            </a:endParaRPr>
          </a:p>
          <a:p>
            <a:pPr marL="0" marR="0" lvl="0" indent="0" algn="just" rtl="0">
              <a:spcBef>
                <a:spcPts val="0"/>
              </a:spcBef>
              <a:spcAft>
                <a:spcPts val="0"/>
              </a:spcAft>
              <a:buNone/>
            </a:pPr>
            <a:endParaRPr sz="2200" b="1" dirty="0">
              <a:solidFill>
                <a:srgbClr val="FF0000"/>
              </a:solidFill>
              <a:latin typeface="Calibri"/>
              <a:ea typeface="Calibri"/>
              <a:cs typeface="Calibri"/>
              <a:sym typeface="Calibri"/>
            </a:endParaRPr>
          </a:p>
          <a:p>
            <a:pPr marL="0" marR="0" lvl="0" indent="0" algn="just" rtl="0">
              <a:spcBef>
                <a:spcPts val="0"/>
              </a:spcBef>
              <a:spcAft>
                <a:spcPts val="0"/>
              </a:spcAft>
              <a:buNone/>
            </a:pPr>
            <a:endParaRPr dirty="0">
              <a:solidFill>
                <a:srgbClr val="FF0000"/>
              </a:solidFill>
            </a:endParaRPr>
          </a:p>
          <a:p>
            <a:pPr marL="0" marR="0" lvl="0" indent="0" algn="just" rtl="0">
              <a:spcBef>
                <a:spcPts val="0"/>
              </a:spcBef>
              <a:spcAft>
                <a:spcPts val="0"/>
              </a:spcAft>
              <a:buNone/>
            </a:pPr>
            <a:endParaRPr sz="2200" b="1" dirty="0">
              <a:solidFill>
                <a:srgbClr val="FF0000"/>
              </a:solidFill>
              <a:latin typeface="Calibri"/>
              <a:ea typeface="Calibri"/>
              <a:cs typeface="Calibri"/>
              <a:sym typeface="Calibri"/>
            </a:endParaRPr>
          </a:p>
          <a:p>
            <a:pPr marL="0" marR="0" lvl="0" indent="0" algn="just" rtl="0">
              <a:spcBef>
                <a:spcPts val="0"/>
              </a:spcBef>
              <a:spcAft>
                <a:spcPts val="0"/>
              </a:spcAft>
              <a:buNone/>
            </a:pPr>
            <a:endParaRPr sz="2200" b="1" dirty="0">
              <a:solidFill>
                <a:srgbClr val="FF0000"/>
              </a:solidFill>
              <a:latin typeface="Calibri"/>
              <a:ea typeface="Calibri"/>
              <a:cs typeface="Calibri"/>
              <a:sym typeface="Calibri"/>
            </a:endParaRPr>
          </a:p>
          <a:p>
            <a:pPr marL="0" marR="0" lvl="0" indent="0" algn="just" rtl="0">
              <a:spcBef>
                <a:spcPts val="0"/>
              </a:spcBef>
              <a:spcAft>
                <a:spcPts val="0"/>
              </a:spcAft>
              <a:buNone/>
            </a:pPr>
            <a:endParaRPr sz="2200" b="1" dirty="0">
              <a:solidFill>
                <a:srgbClr val="FF0000"/>
              </a:solidFill>
              <a:latin typeface="Calibri"/>
              <a:ea typeface="Calibri"/>
              <a:cs typeface="Calibri"/>
              <a:sym typeface="Calibri"/>
            </a:endParaRPr>
          </a:p>
          <a:p>
            <a:pPr marL="0" marR="0" lvl="0" indent="0" algn="just" rtl="0">
              <a:spcBef>
                <a:spcPts val="0"/>
              </a:spcBef>
              <a:spcAft>
                <a:spcPts val="0"/>
              </a:spcAft>
              <a:buNone/>
            </a:pPr>
            <a:endParaRPr sz="2200" b="1" dirty="0">
              <a:solidFill>
                <a:srgbClr val="FF0000"/>
              </a:solidFill>
              <a:latin typeface="Calibri"/>
              <a:ea typeface="Calibri"/>
              <a:cs typeface="Calibri"/>
              <a:sym typeface="Calibri"/>
            </a:endParaRPr>
          </a:p>
          <a:p>
            <a:pPr marL="0" marR="0" lvl="0" indent="0" algn="just" rtl="0">
              <a:spcBef>
                <a:spcPts val="0"/>
              </a:spcBef>
              <a:spcAft>
                <a:spcPts val="0"/>
              </a:spcAft>
              <a:buNone/>
            </a:pPr>
            <a:endParaRPr sz="2200" b="1" dirty="0">
              <a:solidFill>
                <a:srgbClr val="FF0000"/>
              </a:solidFill>
              <a:latin typeface="Calibri"/>
              <a:ea typeface="Calibri"/>
              <a:cs typeface="Calibri"/>
              <a:sym typeface="Calibri"/>
            </a:endParaRPr>
          </a:p>
          <a:p>
            <a:pPr marL="0" marR="0" lvl="0" indent="0" algn="just" rtl="0">
              <a:spcBef>
                <a:spcPts val="0"/>
              </a:spcBef>
              <a:spcAft>
                <a:spcPts val="0"/>
              </a:spcAft>
              <a:buNone/>
            </a:pPr>
            <a:endParaRPr sz="2200" b="1" dirty="0">
              <a:solidFill>
                <a:srgbClr val="FF0000"/>
              </a:solidFill>
              <a:latin typeface="Calibri"/>
              <a:ea typeface="Calibri"/>
              <a:cs typeface="Calibri"/>
              <a:sym typeface="Calibri"/>
            </a:endParaRPr>
          </a:p>
          <a:p>
            <a:pPr marL="0" marR="0" lvl="0" indent="0" algn="just" rtl="0">
              <a:spcBef>
                <a:spcPts val="0"/>
              </a:spcBef>
              <a:spcAft>
                <a:spcPts val="0"/>
              </a:spcAft>
              <a:buNone/>
            </a:pPr>
            <a:endParaRPr sz="2200" b="1" dirty="0">
              <a:solidFill>
                <a:srgbClr val="FF0000"/>
              </a:solidFill>
              <a:latin typeface="Calibri"/>
              <a:ea typeface="Calibri"/>
              <a:cs typeface="Calibri"/>
              <a:sym typeface="Calibri"/>
            </a:endParaRPr>
          </a:p>
          <a:p>
            <a:pPr marL="0" marR="0" lvl="0" indent="0" algn="just" rtl="0">
              <a:spcBef>
                <a:spcPts val="0"/>
              </a:spcBef>
              <a:spcAft>
                <a:spcPts val="0"/>
              </a:spcAft>
              <a:buNone/>
            </a:pPr>
            <a:endParaRPr sz="2200" b="1" dirty="0">
              <a:solidFill>
                <a:srgbClr val="FF0000"/>
              </a:solidFill>
              <a:latin typeface="Calibri"/>
              <a:ea typeface="Calibri"/>
              <a:cs typeface="Calibri"/>
              <a:sym typeface="Calibri"/>
            </a:endParaRPr>
          </a:p>
          <a:p>
            <a:pPr marL="0" marR="0" lvl="0" indent="0" algn="just" rtl="0">
              <a:spcBef>
                <a:spcPts val="0"/>
              </a:spcBef>
              <a:spcAft>
                <a:spcPts val="0"/>
              </a:spcAft>
              <a:buNone/>
            </a:pPr>
            <a:endParaRPr sz="2200" b="1" dirty="0">
              <a:solidFill>
                <a:srgbClr val="FF0000"/>
              </a:solidFill>
              <a:latin typeface="Calibri"/>
              <a:ea typeface="Calibri"/>
              <a:cs typeface="Calibri"/>
              <a:sym typeface="Calibri"/>
            </a:endParaRPr>
          </a:p>
          <a:p>
            <a:pPr marL="0" marR="0" lvl="0" indent="0" algn="just" rtl="0">
              <a:spcBef>
                <a:spcPts val="0"/>
              </a:spcBef>
              <a:spcAft>
                <a:spcPts val="0"/>
              </a:spcAft>
              <a:buNone/>
            </a:pPr>
            <a:endParaRPr sz="2200" b="1" dirty="0">
              <a:solidFill>
                <a:srgbClr val="FF0000"/>
              </a:solidFill>
              <a:latin typeface="Calibri"/>
              <a:ea typeface="Calibri"/>
              <a:cs typeface="Calibri"/>
              <a:sym typeface="Calibri"/>
            </a:endParaRPr>
          </a:p>
          <a:p>
            <a:pPr marL="0" marR="0" lvl="0" indent="0" algn="just" rtl="0">
              <a:spcBef>
                <a:spcPts val="0"/>
              </a:spcBef>
              <a:spcAft>
                <a:spcPts val="0"/>
              </a:spcAft>
              <a:buNone/>
            </a:pPr>
            <a:endParaRPr sz="2200" b="1" dirty="0">
              <a:solidFill>
                <a:srgbClr val="FF0000"/>
              </a:solidFill>
              <a:latin typeface="Calibri"/>
              <a:ea typeface="Calibri"/>
              <a:cs typeface="Calibri"/>
              <a:sym typeface="Calibri"/>
            </a:endParaRPr>
          </a:p>
          <a:p>
            <a:pPr marL="0" marR="0" lvl="0" indent="0" algn="just" rtl="0">
              <a:spcBef>
                <a:spcPts val="0"/>
              </a:spcBef>
              <a:spcAft>
                <a:spcPts val="0"/>
              </a:spcAft>
              <a:buNone/>
            </a:pPr>
            <a:endParaRPr sz="2200" b="1" dirty="0">
              <a:solidFill>
                <a:srgbClr val="FF0000"/>
              </a:solidFill>
              <a:latin typeface="Calibri"/>
              <a:ea typeface="Calibri"/>
              <a:cs typeface="Calibri"/>
              <a:sym typeface="Calibri"/>
            </a:endParaRPr>
          </a:p>
          <a:p>
            <a:pPr marL="0" marR="0" lvl="0" indent="0" algn="just" rtl="0">
              <a:spcBef>
                <a:spcPts val="0"/>
              </a:spcBef>
              <a:spcAft>
                <a:spcPts val="0"/>
              </a:spcAft>
              <a:buNone/>
            </a:pPr>
            <a:endParaRPr sz="2200" b="1" dirty="0">
              <a:solidFill>
                <a:srgbClr val="FF0000"/>
              </a:solidFill>
              <a:latin typeface="Calibri"/>
              <a:ea typeface="Calibri"/>
              <a:cs typeface="Calibri"/>
              <a:sym typeface="Calibri"/>
            </a:endParaRPr>
          </a:p>
          <a:p>
            <a:pPr marL="0" marR="0" lvl="0" indent="0" algn="just" rtl="0">
              <a:spcBef>
                <a:spcPts val="0"/>
              </a:spcBef>
              <a:spcAft>
                <a:spcPts val="0"/>
              </a:spcAft>
              <a:buNone/>
            </a:pPr>
            <a:endParaRPr sz="2200" b="1" dirty="0">
              <a:solidFill>
                <a:srgbClr val="FF0000"/>
              </a:solidFill>
              <a:latin typeface="Calibri"/>
              <a:ea typeface="Calibri"/>
              <a:cs typeface="Calibri"/>
              <a:sym typeface="Calibri"/>
            </a:endParaRPr>
          </a:p>
          <a:p>
            <a:pPr marL="0" marR="0" lvl="0" indent="0" algn="just" rtl="0">
              <a:spcBef>
                <a:spcPts val="0"/>
              </a:spcBef>
              <a:spcAft>
                <a:spcPts val="0"/>
              </a:spcAft>
              <a:buNone/>
            </a:pPr>
            <a:endParaRPr sz="2200" b="1" dirty="0">
              <a:solidFill>
                <a:srgbClr val="FF0000"/>
              </a:solidFill>
              <a:latin typeface="Calibri"/>
              <a:ea typeface="Calibri"/>
              <a:cs typeface="Calibri"/>
              <a:sym typeface="Calibri"/>
            </a:endParaRPr>
          </a:p>
          <a:p>
            <a:pPr marL="0" marR="0" lvl="0" indent="0" algn="just" rtl="0">
              <a:spcBef>
                <a:spcPts val="0"/>
              </a:spcBef>
              <a:spcAft>
                <a:spcPts val="0"/>
              </a:spcAft>
              <a:buNone/>
            </a:pPr>
            <a:endParaRPr sz="2200" b="1" dirty="0">
              <a:solidFill>
                <a:srgbClr val="FF0000"/>
              </a:solidFill>
              <a:latin typeface="Calibri"/>
              <a:ea typeface="Calibri"/>
              <a:cs typeface="Calibri"/>
              <a:sym typeface="Calibri"/>
            </a:endParaRPr>
          </a:p>
          <a:p>
            <a:pPr marL="0" marR="0" lvl="0" indent="0" algn="just" rtl="0">
              <a:spcBef>
                <a:spcPts val="0"/>
              </a:spcBef>
              <a:spcAft>
                <a:spcPts val="0"/>
              </a:spcAft>
              <a:buNone/>
            </a:pPr>
            <a:endParaRPr sz="2200" b="1" dirty="0">
              <a:solidFill>
                <a:srgbClr val="FF0000"/>
              </a:solidFill>
              <a:latin typeface="Calibri"/>
              <a:ea typeface="Calibri"/>
              <a:cs typeface="Calibri"/>
              <a:sym typeface="Calibri"/>
            </a:endParaRPr>
          </a:p>
          <a:p>
            <a:pPr marL="0" marR="0" lvl="0" indent="0" algn="just" rtl="0">
              <a:spcBef>
                <a:spcPts val="0"/>
              </a:spcBef>
              <a:spcAft>
                <a:spcPts val="0"/>
              </a:spcAft>
              <a:buNone/>
            </a:pPr>
            <a:endParaRPr sz="2200" b="1" dirty="0">
              <a:solidFill>
                <a:srgbClr val="FF0000"/>
              </a:solidFill>
              <a:latin typeface="Calibri"/>
              <a:ea typeface="Calibri"/>
              <a:cs typeface="Calibri"/>
              <a:sym typeface="Calibri"/>
            </a:endParaRPr>
          </a:p>
          <a:p>
            <a:pPr marL="0" marR="0" lvl="0" indent="0" algn="just" rtl="0">
              <a:spcBef>
                <a:spcPts val="0"/>
              </a:spcBef>
              <a:spcAft>
                <a:spcPts val="0"/>
              </a:spcAft>
              <a:buNone/>
            </a:pPr>
            <a:endParaRPr sz="2200" b="1" dirty="0">
              <a:solidFill>
                <a:srgbClr val="FF0000"/>
              </a:solidFill>
              <a:latin typeface="Calibri"/>
              <a:ea typeface="Calibri"/>
              <a:cs typeface="Calibri"/>
              <a:sym typeface="Calibri"/>
            </a:endParaRPr>
          </a:p>
          <a:p>
            <a:pPr marL="0" marR="0" lvl="0" indent="0" algn="just" rtl="0">
              <a:spcBef>
                <a:spcPts val="0"/>
              </a:spcBef>
              <a:spcAft>
                <a:spcPts val="0"/>
              </a:spcAft>
              <a:buNone/>
            </a:pPr>
            <a:endParaRPr sz="2200" b="1" dirty="0">
              <a:solidFill>
                <a:srgbClr val="FF0000"/>
              </a:solidFill>
              <a:latin typeface="Calibri"/>
              <a:ea typeface="Calibri"/>
              <a:cs typeface="Calibri"/>
              <a:sym typeface="Calibri"/>
            </a:endParaRPr>
          </a:p>
          <a:p>
            <a:pPr marL="0" marR="0" lvl="0" indent="0" algn="just" rtl="0">
              <a:spcBef>
                <a:spcPts val="0"/>
              </a:spcBef>
              <a:spcAft>
                <a:spcPts val="0"/>
              </a:spcAft>
              <a:buNone/>
            </a:pPr>
            <a:endParaRPr sz="2200" b="1" dirty="0">
              <a:solidFill>
                <a:srgbClr val="FF0000"/>
              </a:solidFill>
              <a:latin typeface="Calibri"/>
              <a:ea typeface="Calibri"/>
              <a:cs typeface="Calibri"/>
              <a:sym typeface="Calibri"/>
            </a:endParaRPr>
          </a:p>
          <a:p>
            <a:pPr marL="0" marR="0" lvl="0" indent="0" algn="just" rtl="0">
              <a:spcBef>
                <a:spcPts val="0"/>
              </a:spcBef>
              <a:spcAft>
                <a:spcPts val="0"/>
              </a:spcAft>
              <a:buNone/>
            </a:pPr>
            <a:endParaRPr sz="2200" b="1" dirty="0">
              <a:solidFill>
                <a:srgbClr val="FF0000"/>
              </a:solidFill>
              <a:latin typeface="Calibri"/>
              <a:ea typeface="Calibri"/>
              <a:cs typeface="Calibri"/>
              <a:sym typeface="Calibri"/>
            </a:endParaRPr>
          </a:p>
          <a:p>
            <a:pPr marL="0" marR="0" lvl="0" indent="0" algn="just" rtl="0">
              <a:spcBef>
                <a:spcPts val="0"/>
              </a:spcBef>
              <a:spcAft>
                <a:spcPts val="0"/>
              </a:spcAft>
              <a:buNone/>
            </a:pPr>
            <a:endParaRPr sz="2200" b="1" dirty="0">
              <a:solidFill>
                <a:srgbClr val="FF0000"/>
              </a:solidFill>
              <a:latin typeface="Calibri"/>
              <a:ea typeface="Calibri"/>
              <a:cs typeface="Calibri"/>
              <a:sym typeface="Calibri"/>
            </a:endParaRPr>
          </a:p>
        </p:txBody>
      </p:sp>
      <p:sp>
        <p:nvSpPr>
          <p:cNvPr id="2" name="TextBox 1">
            <a:extLst>
              <a:ext uri="{FF2B5EF4-FFF2-40B4-BE49-F238E27FC236}">
                <a16:creationId xmlns:a16="http://schemas.microsoft.com/office/drawing/2014/main" id="{B91BF137-D14D-5739-BC0E-751AD74FF471}"/>
              </a:ext>
            </a:extLst>
          </p:cNvPr>
          <p:cNvSpPr txBox="1"/>
          <p:nvPr/>
        </p:nvSpPr>
        <p:spPr>
          <a:xfrm>
            <a:off x="2524824" y="270389"/>
            <a:ext cx="32017900" cy="3862596"/>
          </a:xfrm>
          <a:prstGeom prst="rect">
            <a:avLst/>
          </a:prstGeom>
          <a:noFill/>
        </p:spPr>
        <p:txBody>
          <a:bodyPr wrap="square" rtlCol="0">
            <a:spAutoFit/>
          </a:bodyPr>
          <a:lstStyle/>
          <a:p>
            <a:pPr algn="ctr" rtl="0">
              <a:lnSpc>
                <a:spcPts val="5000"/>
              </a:lnSpc>
              <a:spcBef>
                <a:spcPts val="0"/>
              </a:spcBef>
              <a:spcAft>
                <a:spcPts val="0"/>
              </a:spcAft>
            </a:pPr>
            <a:r>
              <a:rPr lang="en-US" sz="5000" b="0" i="0" dirty="0">
                <a:solidFill>
                  <a:srgbClr val="222222"/>
                </a:solidFill>
                <a:effectLst/>
                <a:latin typeface="Arial" panose="020B0604020202020204" pitchFamily="34" charset="0"/>
              </a:rPr>
              <a:t>Effect of training set discretization on neural network estimation of myelin water fraction from the biexponential relaxometry model</a:t>
            </a:r>
            <a:endParaRPr lang="en-US" sz="5000" b="1" i="0" u="none" strike="noStrike" dirty="0">
              <a:solidFill>
                <a:srgbClr val="000000"/>
              </a:solidFill>
              <a:effectLst/>
              <a:latin typeface="+mj-lt"/>
            </a:endParaRPr>
          </a:p>
          <a:p>
            <a:pPr algn="ctr" rtl="0">
              <a:lnSpc>
                <a:spcPts val="5000"/>
              </a:lnSpc>
              <a:spcBef>
                <a:spcPts val="0"/>
              </a:spcBef>
              <a:spcAft>
                <a:spcPts val="0"/>
              </a:spcAft>
            </a:pPr>
            <a:r>
              <a:rPr lang="en-US" sz="3600" dirty="0">
                <a:latin typeface="+mj-lt"/>
              </a:rPr>
              <a:t>Aaron Lee, </a:t>
            </a:r>
            <a:r>
              <a:rPr lang="en-US" sz="3600" dirty="0" err="1">
                <a:latin typeface="+mj-lt"/>
              </a:rPr>
              <a:t>Rajib</a:t>
            </a:r>
            <a:r>
              <a:rPr lang="en-US" sz="3600" dirty="0">
                <a:latin typeface="+mj-lt"/>
              </a:rPr>
              <a:t> Chowdhury, and Richard G. Spencer</a:t>
            </a:r>
          </a:p>
          <a:p>
            <a:pPr algn="ctr" rtl="0">
              <a:spcBef>
                <a:spcPts val="0"/>
              </a:spcBef>
              <a:spcAft>
                <a:spcPts val="0"/>
              </a:spcAft>
            </a:pPr>
            <a:r>
              <a:rPr lang="en-US" sz="3600" dirty="0">
                <a:latin typeface="+mj-lt"/>
              </a:rPr>
              <a:t>Magnetic Resonance Imaging and Spectroscopy Section, Laboratory of Clinical Investigation, National Institute On Aging, </a:t>
            </a:r>
          </a:p>
          <a:p>
            <a:pPr algn="ctr" rtl="0">
              <a:spcBef>
                <a:spcPts val="0"/>
              </a:spcBef>
              <a:spcAft>
                <a:spcPts val="0"/>
              </a:spcAft>
            </a:pPr>
            <a:r>
              <a:rPr lang="en-US" sz="3600" dirty="0">
                <a:latin typeface="+mj-lt"/>
              </a:rPr>
              <a:t>National Institutes of Health, Baltimore, United States</a:t>
            </a:r>
          </a:p>
          <a:p>
            <a:pPr algn="ctr" rtl="0">
              <a:spcBef>
                <a:spcPts val="0"/>
              </a:spcBef>
              <a:spcAft>
                <a:spcPts val="0"/>
              </a:spcAft>
            </a:pPr>
            <a:endParaRPr lang="en-US" sz="4000" dirty="0">
              <a:effectLst/>
              <a:latin typeface="+mj-lt"/>
            </a:endParaRPr>
          </a:p>
        </p:txBody>
      </p:sp>
      <p:sp>
        <p:nvSpPr>
          <p:cNvPr id="5" name="TextBox 4">
            <a:extLst>
              <a:ext uri="{FF2B5EF4-FFF2-40B4-BE49-F238E27FC236}">
                <a16:creationId xmlns:a16="http://schemas.microsoft.com/office/drawing/2014/main" id="{AEF5FA4F-969A-1A09-575F-E507F857D0A4}"/>
              </a:ext>
            </a:extLst>
          </p:cNvPr>
          <p:cNvSpPr txBox="1"/>
          <p:nvPr/>
        </p:nvSpPr>
        <p:spPr>
          <a:xfrm>
            <a:off x="257354" y="3904381"/>
            <a:ext cx="11152769" cy="630942"/>
          </a:xfrm>
          <a:prstGeom prst="rect">
            <a:avLst/>
          </a:prstGeom>
          <a:noFill/>
        </p:spPr>
        <p:txBody>
          <a:bodyPr wrap="square" rtlCol="0">
            <a:spAutoFit/>
          </a:bodyPr>
          <a:lstStyle/>
          <a:p>
            <a:pPr algn="ctr"/>
            <a:r>
              <a:rPr lang="en-US" sz="3500" b="1" u="sng" dirty="0"/>
              <a:t>Introduction</a:t>
            </a:r>
          </a:p>
        </p:txBody>
      </p:sp>
      <p:pic>
        <p:nvPicPr>
          <p:cNvPr id="1028" name="Picture 4">
            <a:extLst>
              <a:ext uri="{FF2B5EF4-FFF2-40B4-BE49-F238E27FC236}">
                <a16:creationId xmlns:a16="http://schemas.microsoft.com/office/drawing/2014/main" id="{112F6523-41D2-40BB-EFC5-DF8871041B5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0747" y="1095644"/>
            <a:ext cx="2314660" cy="203615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ACA265E1-27AF-31B9-E682-CD8AB3008252}"/>
              </a:ext>
            </a:extLst>
          </p:cNvPr>
          <p:cNvSpPr txBox="1"/>
          <p:nvPr/>
        </p:nvSpPr>
        <p:spPr>
          <a:xfrm>
            <a:off x="234340" y="16366224"/>
            <a:ext cx="11152769" cy="630942"/>
          </a:xfrm>
          <a:prstGeom prst="rect">
            <a:avLst/>
          </a:prstGeom>
          <a:noFill/>
        </p:spPr>
        <p:txBody>
          <a:bodyPr wrap="square" rtlCol="0">
            <a:spAutoFit/>
          </a:bodyPr>
          <a:lstStyle/>
          <a:p>
            <a:pPr algn="ctr"/>
            <a:r>
              <a:rPr lang="en-US" sz="3500" b="1" u="sng" dirty="0"/>
              <a:t>Dataset Generation</a:t>
            </a:r>
          </a:p>
        </p:txBody>
      </p:sp>
      <p:sp>
        <p:nvSpPr>
          <p:cNvPr id="30" name="TextBox 29">
            <a:extLst>
              <a:ext uri="{FF2B5EF4-FFF2-40B4-BE49-F238E27FC236}">
                <a16:creationId xmlns:a16="http://schemas.microsoft.com/office/drawing/2014/main" id="{01115583-58D1-7D6B-2775-AE0EB6EF0703}"/>
              </a:ext>
            </a:extLst>
          </p:cNvPr>
          <p:cNvSpPr txBox="1"/>
          <p:nvPr/>
        </p:nvSpPr>
        <p:spPr>
          <a:xfrm>
            <a:off x="24774268" y="18931063"/>
            <a:ext cx="11152769" cy="553998"/>
          </a:xfrm>
          <a:prstGeom prst="rect">
            <a:avLst/>
          </a:prstGeom>
          <a:noFill/>
        </p:spPr>
        <p:txBody>
          <a:bodyPr wrap="square" rtlCol="0">
            <a:spAutoFit/>
          </a:bodyPr>
          <a:lstStyle/>
          <a:p>
            <a:pPr algn="ctr"/>
            <a:r>
              <a:rPr lang="en-US" sz="3000" b="1" u="sng" dirty="0"/>
              <a:t>Discussion and Future Research</a:t>
            </a: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91A39E16-C55F-250A-0D5E-83E1F2ED3D45}"/>
                  </a:ext>
                </a:extLst>
              </p:cNvPr>
              <p:cNvSpPr txBox="1">
                <a:spLocks/>
              </p:cNvSpPr>
              <p:nvPr/>
            </p:nvSpPr>
            <p:spPr>
              <a:xfrm>
                <a:off x="314734" y="4654801"/>
                <a:ext cx="10991982" cy="11891782"/>
              </a:xfrm>
              <a:prstGeom prst="rect">
                <a:avLst/>
              </a:prstGeom>
              <a:noFill/>
            </p:spPr>
            <p:txBody>
              <a:bodyPr wrap="square" rtlCol="0">
                <a:spAutoFit/>
              </a:bodyPr>
              <a:lstStyle/>
              <a:p>
                <a:r>
                  <a:rPr lang="en-US" sz="2500" b="0" dirty="0">
                    <a:effectLst/>
                  </a:rPr>
                  <a:t>Estimating myelin water fraction (MWF) in MRI relaxometry is a challenging mathematically ill-posed inverse problem. A common framework is to estimate component fractions in the biexponential MR relaxometry experiment, in which one component represents MWF and the other represents more mobile water: </a:t>
                </a:r>
              </a:p>
              <a:p>
                <a:pPr/>
                <a14:m>
                  <m:oMathPara xmlns:m="http://schemas.openxmlformats.org/officeDocument/2006/math">
                    <m:oMathParaPr>
                      <m:jc m:val="centerGroup"/>
                    </m:oMathParaPr>
                    <m:oMath xmlns:m="http://schemas.openxmlformats.org/officeDocument/2006/math">
                      <m:r>
                        <a:rPr lang="en-US" sz="2500" b="0" i="1" smtClean="0">
                          <a:effectLst/>
                          <a:latin typeface="Cambria Math" panose="02040503050406030204" pitchFamily="18" charset="0"/>
                        </a:rPr>
                        <m:t>𝑦</m:t>
                      </m:r>
                      <m:r>
                        <a:rPr lang="en-US" sz="2500" b="0" i="1" smtClean="0">
                          <a:effectLst/>
                          <a:latin typeface="Cambria Math" panose="02040503050406030204" pitchFamily="18" charset="0"/>
                        </a:rPr>
                        <m:t>=</m:t>
                      </m:r>
                      <m:sSub>
                        <m:sSubPr>
                          <m:ctrlPr>
                            <a:rPr lang="en-US" sz="2500" b="0" i="1" smtClean="0">
                              <a:effectLst/>
                              <a:latin typeface="Cambria Math" panose="02040503050406030204" pitchFamily="18" charset="0"/>
                            </a:rPr>
                          </m:ctrlPr>
                        </m:sSubPr>
                        <m:e>
                          <m:r>
                            <a:rPr lang="en-US" sz="2500" b="0" i="1" smtClean="0">
                              <a:effectLst/>
                              <a:latin typeface="Cambria Math" panose="02040503050406030204" pitchFamily="18" charset="0"/>
                            </a:rPr>
                            <m:t>𝐶</m:t>
                          </m:r>
                        </m:e>
                        <m:sub>
                          <m:r>
                            <a:rPr lang="en-US" sz="2500" b="0" i="1" smtClean="0">
                              <a:effectLst/>
                              <a:latin typeface="Cambria Math" panose="02040503050406030204" pitchFamily="18" charset="0"/>
                            </a:rPr>
                            <m:t>1</m:t>
                          </m:r>
                        </m:sub>
                      </m:sSub>
                      <m:sSup>
                        <m:sSupPr>
                          <m:ctrlPr>
                            <a:rPr lang="en-US" sz="2500" b="0" i="1" smtClean="0">
                              <a:effectLst/>
                              <a:latin typeface="Cambria Math" panose="02040503050406030204" pitchFamily="18" charset="0"/>
                            </a:rPr>
                          </m:ctrlPr>
                        </m:sSupPr>
                        <m:e>
                          <m:r>
                            <a:rPr lang="en-US" sz="2500" b="0" i="1" smtClean="0">
                              <a:effectLst/>
                              <a:latin typeface="Cambria Math" panose="02040503050406030204" pitchFamily="18" charset="0"/>
                            </a:rPr>
                            <m:t>𝑒</m:t>
                          </m:r>
                        </m:e>
                        <m:sup>
                          <m:f>
                            <m:fPr>
                              <m:type m:val="skw"/>
                              <m:ctrlPr>
                                <a:rPr lang="en-US" sz="2500" b="0" i="1" smtClean="0">
                                  <a:effectLst/>
                                  <a:latin typeface="Cambria Math" panose="02040503050406030204" pitchFamily="18" charset="0"/>
                                </a:rPr>
                              </m:ctrlPr>
                            </m:fPr>
                            <m:num>
                              <m:r>
                                <a:rPr lang="en-US" sz="2500" b="0" i="1" smtClean="0">
                                  <a:effectLst/>
                                  <a:latin typeface="Cambria Math" panose="02040503050406030204" pitchFamily="18" charset="0"/>
                                </a:rPr>
                                <m:t>−</m:t>
                              </m:r>
                              <m:r>
                                <a:rPr lang="en-US" sz="2500" b="0" i="1" smtClean="0">
                                  <a:effectLst/>
                                  <a:latin typeface="Cambria Math" panose="02040503050406030204" pitchFamily="18" charset="0"/>
                                </a:rPr>
                                <m:t>𝑡</m:t>
                              </m:r>
                            </m:num>
                            <m:den>
                              <m:sSub>
                                <m:sSubPr>
                                  <m:ctrlPr>
                                    <a:rPr lang="en-US" sz="2500" b="0" i="1" smtClean="0">
                                      <a:effectLst/>
                                      <a:latin typeface="Cambria Math" panose="02040503050406030204" pitchFamily="18" charset="0"/>
                                    </a:rPr>
                                  </m:ctrlPr>
                                </m:sSubPr>
                                <m:e>
                                  <m:r>
                                    <a:rPr lang="en-US" sz="2500" b="0" i="1" smtClean="0">
                                      <a:effectLst/>
                                      <a:latin typeface="Cambria Math" panose="02040503050406030204" pitchFamily="18" charset="0"/>
                                    </a:rPr>
                                    <m:t>𝑇</m:t>
                                  </m:r>
                                </m:e>
                                <m:sub>
                                  <m:r>
                                    <a:rPr lang="en-US" sz="2500" b="0" i="1" smtClean="0">
                                      <a:effectLst/>
                                      <a:latin typeface="Cambria Math" panose="02040503050406030204" pitchFamily="18" charset="0"/>
                                    </a:rPr>
                                    <m:t>2,1</m:t>
                                  </m:r>
                                </m:sub>
                              </m:sSub>
                            </m:den>
                          </m:f>
                        </m:sup>
                      </m:sSup>
                      <m:r>
                        <a:rPr lang="en-US" sz="2500" b="0" i="1" smtClean="0">
                          <a:effectLst/>
                          <a:latin typeface="Cambria Math" panose="02040503050406030204" pitchFamily="18" charset="0"/>
                        </a:rPr>
                        <m:t>+</m:t>
                      </m:r>
                      <m:sSub>
                        <m:sSubPr>
                          <m:ctrlPr>
                            <a:rPr lang="en-US" sz="2500" b="0" i="1" smtClean="0">
                              <a:effectLst/>
                              <a:latin typeface="Cambria Math" panose="02040503050406030204" pitchFamily="18" charset="0"/>
                            </a:rPr>
                          </m:ctrlPr>
                        </m:sSubPr>
                        <m:e>
                          <m:r>
                            <a:rPr lang="en-US" sz="2500" b="0" i="1" smtClean="0">
                              <a:effectLst/>
                              <a:latin typeface="Cambria Math" panose="02040503050406030204" pitchFamily="18" charset="0"/>
                            </a:rPr>
                            <m:t>𝐶</m:t>
                          </m:r>
                        </m:e>
                        <m:sub>
                          <m:r>
                            <a:rPr lang="en-US" sz="2500" b="0" i="1" smtClean="0">
                              <a:effectLst/>
                              <a:latin typeface="Cambria Math" panose="02040503050406030204" pitchFamily="18" charset="0"/>
                            </a:rPr>
                            <m:t>2</m:t>
                          </m:r>
                        </m:sub>
                      </m:sSub>
                      <m:sSup>
                        <m:sSupPr>
                          <m:ctrlPr>
                            <a:rPr lang="en-US" sz="2500" b="0" i="1" smtClean="0">
                              <a:effectLst/>
                              <a:latin typeface="Cambria Math" panose="02040503050406030204" pitchFamily="18" charset="0"/>
                            </a:rPr>
                          </m:ctrlPr>
                        </m:sSupPr>
                        <m:e>
                          <m:r>
                            <a:rPr lang="en-US" sz="2500" b="0" i="1" smtClean="0">
                              <a:effectLst/>
                              <a:latin typeface="Cambria Math" panose="02040503050406030204" pitchFamily="18" charset="0"/>
                            </a:rPr>
                            <m:t>𝑒</m:t>
                          </m:r>
                        </m:e>
                        <m:sup>
                          <m:f>
                            <m:fPr>
                              <m:type m:val="skw"/>
                              <m:ctrlPr>
                                <a:rPr lang="en-US" sz="2500" b="0" i="1" smtClean="0">
                                  <a:effectLst/>
                                  <a:latin typeface="Cambria Math" panose="02040503050406030204" pitchFamily="18" charset="0"/>
                                </a:rPr>
                              </m:ctrlPr>
                            </m:fPr>
                            <m:num>
                              <m:r>
                                <a:rPr lang="en-US" sz="2500" b="0" i="1" smtClean="0">
                                  <a:effectLst/>
                                  <a:latin typeface="Cambria Math" panose="02040503050406030204" pitchFamily="18" charset="0"/>
                                </a:rPr>
                                <m:t>−</m:t>
                              </m:r>
                              <m:r>
                                <a:rPr lang="en-US" sz="2500" b="0" i="1" smtClean="0">
                                  <a:effectLst/>
                                  <a:latin typeface="Cambria Math" panose="02040503050406030204" pitchFamily="18" charset="0"/>
                                </a:rPr>
                                <m:t>𝑡</m:t>
                              </m:r>
                            </m:num>
                            <m:den>
                              <m:sSub>
                                <m:sSubPr>
                                  <m:ctrlPr>
                                    <a:rPr lang="en-US" sz="2500" b="0" i="1" smtClean="0">
                                      <a:effectLst/>
                                      <a:latin typeface="Cambria Math" panose="02040503050406030204" pitchFamily="18" charset="0"/>
                                    </a:rPr>
                                  </m:ctrlPr>
                                </m:sSubPr>
                                <m:e>
                                  <m:r>
                                    <a:rPr lang="en-US" sz="2500" b="0" i="1" smtClean="0">
                                      <a:effectLst/>
                                      <a:latin typeface="Cambria Math" panose="02040503050406030204" pitchFamily="18" charset="0"/>
                                    </a:rPr>
                                    <m:t>𝑇</m:t>
                                  </m:r>
                                </m:e>
                                <m:sub>
                                  <m:r>
                                    <a:rPr lang="en-US" sz="2500" b="0" i="1" smtClean="0">
                                      <a:effectLst/>
                                      <a:latin typeface="Cambria Math" panose="02040503050406030204" pitchFamily="18" charset="0"/>
                                    </a:rPr>
                                    <m:t>2,2</m:t>
                                  </m:r>
                                </m:sub>
                              </m:sSub>
                            </m:den>
                          </m:f>
                        </m:sup>
                      </m:sSup>
                    </m:oMath>
                  </m:oMathPara>
                </a14:m>
                <a:endParaRPr lang="en-US" sz="2500" b="0" dirty="0">
                  <a:effectLst/>
                </a:endParaRPr>
              </a:p>
              <a:p>
                <a:r>
                  <a:rPr lang="en-US" sz="2500" dirty="0"/>
                  <a:t>where </a:t>
                </a:r>
                <a14:m>
                  <m:oMath xmlns:m="http://schemas.openxmlformats.org/officeDocument/2006/math">
                    <m:sSub>
                      <m:sSubPr>
                        <m:ctrlPr>
                          <a:rPr lang="en-US" sz="2500" b="0" i="1" smtClean="0">
                            <a:effectLst/>
                            <a:latin typeface="Cambria Math" panose="02040503050406030204" pitchFamily="18" charset="0"/>
                          </a:rPr>
                        </m:ctrlPr>
                      </m:sSubPr>
                      <m:e>
                        <m:r>
                          <a:rPr lang="en-US" sz="2500" b="0" i="1" smtClean="0">
                            <a:effectLst/>
                            <a:latin typeface="Cambria Math" panose="02040503050406030204" pitchFamily="18" charset="0"/>
                          </a:rPr>
                          <m:t>𝐶</m:t>
                        </m:r>
                      </m:e>
                      <m:sub>
                        <m:r>
                          <a:rPr lang="en-US" sz="2500" b="0" i="1" smtClean="0">
                            <a:effectLst/>
                            <a:latin typeface="Cambria Math" panose="02040503050406030204" pitchFamily="18" charset="0"/>
                          </a:rPr>
                          <m:t>1</m:t>
                        </m:r>
                      </m:sub>
                    </m:sSub>
                    <m:r>
                      <a:rPr lang="en-US" sz="2500" b="0" i="1" smtClean="0">
                        <a:effectLst/>
                        <a:latin typeface="Cambria Math" panose="02040503050406030204" pitchFamily="18" charset="0"/>
                      </a:rPr>
                      <m:t> </m:t>
                    </m:r>
                  </m:oMath>
                </a14:m>
                <a:r>
                  <a:rPr lang="en-US" sz="2500" dirty="0"/>
                  <a:t>is the MWF, </a:t>
                </a:r>
                <a14:m>
                  <m:oMath xmlns:m="http://schemas.openxmlformats.org/officeDocument/2006/math">
                    <m:sSub>
                      <m:sSubPr>
                        <m:ctrlPr>
                          <a:rPr lang="en-US" sz="2500" i="1">
                            <a:latin typeface="Cambria Math" panose="02040503050406030204" pitchFamily="18" charset="0"/>
                          </a:rPr>
                        </m:ctrlPr>
                      </m:sSubPr>
                      <m:e>
                        <m:r>
                          <a:rPr lang="en-US" sz="2500" i="1">
                            <a:latin typeface="Cambria Math" panose="02040503050406030204" pitchFamily="18" charset="0"/>
                          </a:rPr>
                          <m:t>𝐶</m:t>
                        </m:r>
                      </m:e>
                      <m:sub>
                        <m:r>
                          <a:rPr lang="en-US" sz="2500" i="1">
                            <a:latin typeface="Cambria Math" panose="02040503050406030204" pitchFamily="18" charset="0"/>
                          </a:rPr>
                          <m:t>2</m:t>
                        </m:r>
                      </m:sub>
                    </m:sSub>
                  </m:oMath>
                </a14:m>
                <a:r>
                  <a:rPr lang="en-US" sz="2500" dirty="0"/>
                  <a:t> is the fraction of more mobile water, and </a:t>
                </a:r>
                <a14:m>
                  <m:oMath xmlns:m="http://schemas.openxmlformats.org/officeDocument/2006/math">
                    <m:sSub>
                      <m:sSubPr>
                        <m:ctrlPr>
                          <a:rPr lang="en-US" sz="2500" i="1">
                            <a:latin typeface="Cambria Math" panose="02040503050406030204" pitchFamily="18" charset="0"/>
                          </a:rPr>
                        </m:ctrlPr>
                      </m:sSubPr>
                      <m:e>
                        <m:r>
                          <a:rPr lang="en-US" sz="2500" i="1">
                            <a:latin typeface="Cambria Math" panose="02040503050406030204" pitchFamily="18" charset="0"/>
                          </a:rPr>
                          <m:t>𝑇</m:t>
                        </m:r>
                      </m:e>
                      <m:sub>
                        <m:r>
                          <a:rPr lang="en-US" sz="2500" i="1">
                            <a:latin typeface="Cambria Math" panose="02040503050406030204" pitchFamily="18" charset="0"/>
                          </a:rPr>
                          <m:t>2,1</m:t>
                        </m:r>
                      </m:sub>
                    </m:sSub>
                  </m:oMath>
                </a14:m>
                <a:r>
                  <a:rPr lang="en-US" sz="2500" dirty="0"/>
                  <a:t> and </a:t>
                </a:r>
                <a14:m>
                  <m:oMath xmlns:m="http://schemas.openxmlformats.org/officeDocument/2006/math">
                    <m:sSub>
                      <m:sSubPr>
                        <m:ctrlPr>
                          <a:rPr lang="en-US" sz="2500" i="1">
                            <a:latin typeface="Cambria Math" panose="02040503050406030204" pitchFamily="18" charset="0"/>
                          </a:rPr>
                        </m:ctrlPr>
                      </m:sSubPr>
                      <m:e>
                        <m:r>
                          <a:rPr lang="en-US" sz="2500" i="1">
                            <a:latin typeface="Cambria Math" panose="02040503050406030204" pitchFamily="18" charset="0"/>
                          </a:rPr>
                          <m:t>𝑇</m:t>
                        </m:r>
                      </m:e>
                      <m:sub>
                        <m:r>
                          <a:rPr lang="en-US" sz="2500" i="1">
                            <a:latin typeface="Cambria Math" panose="02040503050406030204" pitchFamily="18" charset="0"/>
                          </a:rPr>
                          <m:t>2,2</m:t>
                        </m:r>
                      </m:sub>
                    </m:sSub>
                  </m:oMath>
                </a14:m>
                <a:r>
                  <a:rPr lang="en-US" sz="2500" dirty="0"/>
                  <a:t> are the corresponding spin-spin relaxation times. An emerging approach to this problem is through a parameter estimation neural network (NN). Construction of the training set across the range of parameter values and noise realizations requires a choice of discretization which must be sufficiently fine to achieve accuracy in analysis of experimental signals, which will essentially never exhibit amplitudes and decay rates that are included in the training set itself. Thus, the NN must accurately interpolate between training set points. However, as the dimensionality of the</a:t>
                </a:r>
              </a:p>
              <a:p>
                <a:r>
                  <a:rPr lang="en-US" sz="2500" dirty="0"/>
                  <a:t>model increases, the number of training points increases exponentially, so that finer discretization can require inordinate computational resources. Discretization is therefore a central issue in training a parameter estimation NN, but has not been the subject of systematic study. We therefore explore this in the context of MWF estimation. We use different degrees of training set discretization, and test on a very fine grid of signals. For each discretization, we evaluate i) overall accuracy across the testing set; and ii) accuracy for input signals off, and on, the training grid.</a:t>
                </a:r>
              </a:p>
              <a:p>
                <a:endParaRPr lang="en-US" sz="2500" dirty="0"/>
              </a:p>
              <a:p>
                <a:r>
                  <a:rPr lang="en-US" sz="2500" dirty="0"/>
                  <a:t>Our initial work is to perform experiments using the related, but much simpler, monoexponential model rather than the biexponential form referenced above: </a:t>
                </a:r>
                <a:endParaRPr lang="en-US" sz="2500" b="0" i="1" dirty="0">
                  <a:effectLst/>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2500" b="0" i="1" smtClean="0">
                          <a:effectLst/>
                          <a:latin typeface="Cambria Math" panose="02040503050406030204" pitchFamily="18" charset="0"/>
                        </a:rPr>
                        <m:t>𝑦</m:t>
                      </m:r>
                      <m:r>
                        <a:rPr lang="en-US" sz="2500" b="0" i="1" smtClean="0">
                          <a:effectLst/>
                          <a:latin typeface="Cambria Math" panose="02040503050406030204" pitchFamily="18" charset="0"/>
                        </a:rPr>
                        <m:t>=</m:t>
                      </m:r>
                      <m:r>
                        <a:rPr lang="en-US" sz="2500" b="0" i="1" smtClean="0">
                          <a:effectLst/>
                          <a:latin typeface="Cambria Math" panose="02040503050406030204" pitchFamily="18" charset="0"/>
                        </a:rPr>
                        <m:t>𝐶</m:t>
                      </m:r>
                      <m:sSup>
                        <m:sSupPr>
                          <m:ctrlPr>
                            <a:rPr lang="en-US" sz="2500" b="0" i="1" smtClean="0">
                              <a:effectLst/>
                              <a:latin typeface="Cambria Math" panose="02040503050406030204" pitchFamily="18" charset="0"/>
                            </a:rPr>
                          </m:ctrlPr>
                        </m:sSupPr>
                        <m:e>
                          <m:r>
                            <a:rPr lang="en-US" sz="2500" b="0" i="1" smtClean="0">
                              <a:effectLst/>
                              <a:latin typeface="Cambria Math" panose="02040503050406030204" pitchFamily="18" charset="0"/>
                            </a:rPr>
                            <m:t>𝑒</m:t>
                          </m:r>
                        </m:e>
                        <m:sup>
                          <m:f>
                            <m:fPr>
                              <m:type m:val="skw"/>
                              <m:ctrlPr>
                                <a:rPr lang="en-US" sz="2500" b="0" i="1" smtClean="0">
                                  <a:effectLst/>
                                  <a:latin typeface="Cambria Math" panose="02040503050406030204" pitchFamily="18" charset="0"/>
                                </a:rPr>
                              </m:ctrlPr>
                            </m:fPr>
                            <m:num>
                              <m:r>
                                <a:rPr lang="en-US" sz="2500" b="0" i="1" smtClean="0">
                                  <a:effectLst/>
                                  <a:latin typeface="Cambria Math" panose="02040503050406030204" pitchFamily="18" charset="0"/>
                                </a:rPr>
                                <m:t>−</m:t>
                              </m:r>
                              <m:r>
                                <a:rPr lang="en-US" sz="2500" b="0" i="1" smtClean="0">
                                  <a:effectLst/>
                                  <a:latin typeface="Cambria Math" panose="02040503050406030204" pitchFamily="18" charset="0"/>
                                </a:rPr>
                                <m:t>𝑡</m:t>
                              </m:r>
                            </m:num>
                            <m:den>
                              <m:r>
                                <a:rPr lang="en-US" sz="2500" b="0" i="1" smtClean="0">
                                  <a:effectLst/>
                                  <a:latin typeface="Cambria Math" panose="02040503050406030204" pitchFamily="18" charset="0"/>
                                  <a:ea typeface="Cambria Math" panose="02040503050406030204" pitchFamily="18" charset="0"/>
                                </a:rPr>
                                <m:t>𝜏</m:t>
                              </m:r>
                            </m:den>
                          </m:f>
                        </m:sup>
                      </m:sSup>
                    </m:oMath>
                  </m:oMathPara>
                </a14:m>
                <a:endParaRPr lang="en-US" sz="2500" b="0" dirty="0">
                  <a:effectLst/>
                </a:endParaRPr>
              </a:p>
              <a:p>
                <a:r>
                  <a:rPr lang="en-US" sz="2500" dirty="0"/>
                  <a:t>Further work will extend this analysis to the biexponential.</a:t>
                </a:r>
                <a:endParaRPr lang="en-US" sz="2500" b="0" dirty="0">
                  <a:effectLst/>
                </a:endParaRPr>
              </a:p>
            </p:txBody>
          </p:sp>
        </mc:Choice>
        <mc:Fallback xmlns="">
          <p:sp>
            <p:nvSpPr>
              <p:cNvPr id="31" name="TextBox 30">
                <a:extLst>
                  <a:ext uri="{FF2B5EF4-FFF2-40B4-BE49-F238E27FC236}">
                    <a16:creationId xmlns:a16="http://schemas.microsoft.com/office/drawing/2014/main" id="{91A39E16-C55F-250A-0D5E-83E1F2ED3D45}"/>
                  </a:ext>
                </a:extLst>
              </p:cNvPr>
              <p:cNvSpPr txBox="1">
                <a:spLocks noRot="1" noChangeAspect="1" noMove="1" noResize="1" noEditPoints="1" noAdjustHandles="1" noChangeArrowheads="1" noChangeShapeType="1" noTextEdit="1"/>
              </p:cNvSpPr>
              <p:nvPr/>
            </p:nvSpPr>
            <p:spPr>
              <a:xfrm>
                <a:off x="314734" y="4654801"/>
                <a:ext cx="10991982" cy="11891782"/>
              </a:xfrm>
              <a:prstGeom prst="rect">
                <a:avLst/>
              </a:prstGeom>
              <a:blipFill>
                <a:blip r:embed="rId6"/>
                <a:stretch>
                  <a:fillRect l="-923" t="-427" r="-92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D2A4157D-7ABF-6C28-4942-89D2F3716F7F}"/>
                  </a:ext>
                </a:extLst>
              </p:cNvPr>
              <p:cNvSpPr txBox="1"/>
              <p:nvPr/>
            </p:nvSpPr>
            <p:spPr>
              <a:xfrm>
                <a:off x="118096" y="17084063"/>
                <a:ext cx="11226713" cy="2549416"/>
              </a:xfrm>
              <a:prstGeom prst="rect">
                <a:avLst/>
              </a:prstGeom>
              <a:noFill/>
            </p:spPr>
            <p:txBody>
              <a:bodyPr wrap="square">
                <a:spAutoFit/>
              </a:bodyPr>
              <a:lstStyle/>
              <a:p>
                <a:pPr marL="800100" indent="-342900">
                  <a:spcBef>
                    <a:spcPts val="800"/>
                  </a:spcBef>
                  <a:buFont typeface="Arial" panose="020B0604020202020204" pitchFamily="34" charset="0"/>
                  <a:buChar char="•"/>
                </a:pPr>
                <a:r>
                  <a:rPr lang="en-US" sz="2500" dirty="0">
                    <a:latin typeface="Arial" panose="020B0604020202020204" pitchFamily="34" charset="0"/>
                  </a:rPr>
                  <a:t>Training sets consist of signal-output pairings, with the signal represented by a 32 step time series and the output being the true underlying </a:t>
                </a:r>
                <a14:m>
                  <m:oMath xmlns:m="http://schemas.openxmlformats.org/officeDocument/2006/math">
                    <m:r>
                      <a:rPr lang="en-US" sz="2500" b="0" i="1" u="none" strike="noStrike" smtClean="0">
                        <a:solidFill>
                          <a:srgbClr val="000000"/>
                        </a:solidFill>
                        <a:effectLst/>
                        <a:latin typeface="Cambria Math" panose="02040503050406030204" pitchFamily="18" charset="0"/>
                      </a:rPr>
                      <m:t>𝐶</m:t>
                    </m:r>
                  </m:oMath>
                </a14:m>
                <a:r>
                  <a:rPr lang="en-US" sz="2500" i="0" u="none" strike="noStrike" dirty="0">
                    <a:solidFill>
                      <a:srgbClr val="000000"/>
                    </a:solidFill>
                    <a:effectLst/>
                    <a:latin typeface="Arial" panose="020B0604020202020204" pitchFamily="34" charset="0"/>
                  </a:rPr>
                  <a:t> and </a:t>
                </a:r>
                <a14:m>
                  <m:oMath xmlns:m="http://schemas.openxmlformats.org/officeDocument/2006/math">
                    <m:r>
                      <a:rPr lang="en-US" sz="2500" i="1">
                        <a:latin typeface="Cambria Math" panose="02040503050406030204" pitchFamily="18" charset="0"/>
                        <a:ea typeface="Cambria Math" panose="02040503050406030204" pitchFamily="18" charset="0"/>
                      </a:rPr>
                      <m:t>𝜏</m:t>
                    </m:r>
                  </m:oMath>
                </a14:m>
                <a:r>
                  <a:rPr lang="en-US" sz="2500" dirty="0">
                    <a:latin typeface="Arial" panose="020B0604020202020204" pitchFamily="34" charset="0"/>
                  </a:rPr>
                  <a:t> values we are trying to predict</a:t>
                </a:r>
                <a:endParaRPr lang="en-US" sz="2500" i="0" u="none" strike="noStrike" dirty="0">
                  <a:solidFill>
                    <a:srgbClr val="000000"/>
                  </a:solidFill>
                  <a:effectLst/>
                  <a:latin typeface="Arial" panose="020B0604020202020204" pitchFamily="34" charset="0"/>
                </a:endParaRPr>
              </a:p>
              <a:p>
                <a:pPr marL="800100" indent="-342900">
                  <a:spcBef>
                    <a:spcPts val="800"/>
                  </a:spcBef>
                  <a:buFont typeface="Arial" panose="020B0604020202020204" pitchFamily="34" charset="0"/>
                  <a:buChar char="•"/>
                </a:pPr>
                <a14:m>
                  <m:oMath xmlns:m="http://schemas.openxmlformats.org/officeDocument/2006/math">
                    <m:r>
                      <a:rPr lang="en-US" sz="2500" b="0" i="1" u="none" strike="noStrike" smtClean="0">
                        <a:solidFill>
                          <a:srgbClr val="000000"/>
                        </a:solidFill>
                        <a:effectLst/>
                        <a:latin typeface="Cambria Math" panose="02040503050406030204" pitchFamily="18" charset="0"/>
                      </a:rPr>
                      <m:t>𝐶</m:t>
                    </m:r>
                  </m:oMath>
                </a14:m>
                <a:r>
                  <a:rPr lang="en-US" sz="2500" i="0" u="none" strike="noStrike" dirty="0">
                    <a:solidFill>
                      <a:srgbClr val="000000"/>
                    </a:solidFill>
                    <a:effectLst/>
                    <a:latin typeface="Arial" panose="020B0604020202020204" pitchFamily="34" charset="0"/>
                  </a:rPr>
                  <a:t> and </a:t>
                </a:r>
                <a14:m>
                  <m:oMath xmlns:m="http://schemas.openxmlformats.org/officeDocument/2006/math">
                    <m:r>
                      <a:rPr lang="en-US" sz="2500" i="1">
                        <a:latin typeface="Cambria Math" panose="02040503050406030204" pitchFamily="18" charset="0"/>
                        <a:ea typeface="Cambria Math" panose="02040503050406030204" pitchFamily="18" charset="0"/>
                      </a:rPr>
                      <m:t>𝜏</m:t>
                    </m:r>
                  </m:oMath>
                </a14:m>
                <a:r>
                  <a:rPr lang="en-US" sz="2500" dirty="0"/>
                  <a:t> (ranging from 0.8-1.2 and 100-300ms, respectively) are varied in a grid structure for neural net training; for each </a:t>
                </a:r>
                <a14:m>
                  <m:oMath xmlns:m="http://schemas.openxmlformats.org/officeDocument/2006/math">
                    <m:r>
                      <a:rPr lang="en-US" sz="2800">
                        <a:latin typeface="Cambria Math" panose="02040503050406030204" pitchFamily="18" charset="0"/>
                      </a:rPr>
                      <m:t>(</m:t>
                    </m:r>
                    <m:r>
                      <m:rPr>
                        <m:sty m:val="p"/>
                      </m:rPr>
                      <a:rPr lang="en-US" sz="2800">
                        <a:latin typeface="Cambria Math" panose="02040503050406030204" pitchFamily="18" charset="0"/>
                      </a:rPr>
                      <m:t>C</m:t>
                    </m:r>
                  </m:oMath>
                </a14:m>
                <a:r>
                  <a:rPr lang="en-US" sz="2800" dirty="0">
                    <a:latin typeface="Arial" panose="020B0604020202020204" pitchFamily="34" charset="0"/>
                  </a:rPr>
                  <a:t>,</a:t>
                </a:r>
                <a14:m>
                  <m:oMath xmlns:m="http://schemas.openxmlformats.org/officeDocument/2006/math">
                    <m:r>
                      <a:rPr lang="en-US" sz="2800">
                        <a:latin typeface="Cambria Math" panose="02040503050406030204" pitchFamily="18" charset="0"/>
                        <a:ea typeface="Cambria Math" panose="02040503050406030204" pitchFamily="18" charset="0"/>
                      </a:rPr>
                      <m:t>   </m:t>
                    </m:r>
                    <m:r>
                      <a:rPr lang="en-US" sz="2800" i="1">
                        <a:latin typeface="Cambria Math" panose="02040503050406030204" pitchFamily="18" charset="0"/>
                        <a:ea typeface="Cambria Math" panose="02040503050406030204" pitchFamily="18" charset="0"/>
                      </a:rPr>
                      <m:t>𝜏</m:t>
                    </m:r>
                    <m:r>
                      <a:rPr lang="en-US" sz="2800" i="1">
                        <a:latin typeface="Cambria Math" panose="02040503050406030204" pitchFamily="18" charset="0"/>
                        <a:ea typeface="Cambria Math" panose="02040503050406030204" pitchFamily="18" charset="0"/>
                      </a:rPr>
                      <m:t>)</m:t>
                    </m:r>
                  </m:oMath>
                </a14:m>
                <a:r>
                  <a:rPr lang="en-US" sz="2500" dirty="0"/>
                  <a:t> pairing, the corresponding signal was corrupted by Gaussian noise</a:t>
                </a:r>
                <a:endParaRPr lang="en-US" sz="2500" i="0" u="none" strike="noStrike" dirty="0">
                  <a:solidFill>
                    <a:srgbClr val="000000"/>
                  </a:solidFill>
                  <a:effectLst/>
                  <a:latin typeface="Arial" panose="020B0604020202020204" pitchFamily="34" charset="0"/>
                </a:endParaRPr>
              </a:p>
            </p:txBody>
          </p:sp>
        </mc:Choice>
        <mc:Fallback xmlns="">
          <p:sp>
            <p:nvSpPr>
              <p:cNvPr id="65" name="TextBox 64">
                <a:extLst>
                  <a:ext uri="{FF2B5EF4-FFF2-40B4-BE49-F238E27FC236}">
                    <a16:creationId xmlns:a16="http://schemas.microsoft.com/office/drawing/2014/main" id="{D2A4157D-7ABF-6C28-4942-89D2F3716F7F}"/>
                  </a:ext>
                </a:extLst>
              </p:cNvPr>
              <p:cNvSpPr txBox="1">
                <a:spLocks noRot="1" noChangeAspect="1" noMove="1" noResize="1" noEditPoints="1" noAdjustHandles="1" noChangeArrowheads="1" noChangeShapeType="1" noTextEdit="1"/>
              </p:cNvSpPr>
              <p:nvPr/>
            </p:nvSpPr>
            <p:spPr>
              <a:xfrm>
                <a:off x="118096" y="17084063"/>
                <a:ext cx="11226713" cy="2549416"/>
              </a:xfrm>
              <a:prstGeom prst="rect">
                <a:avLst/>
              </a:prstGeom>
              <a:blipFill>
                <a:blip r:embed="rId7"/>
                <a:stretch>
                  <a:fillRect t="-1980" r="-1356" b="-4950"/>
                </a:stretch>
              </a:blipFill>
            </p:spPr>
            <p:txBody>
              <a:bodyPr/>
              <a:lstStyle/>
              <a:p>
                <a:r>
                  <a:rPr lang="en-US">
                    <a:noFill/>
                  </a:rPr>
                  <a:t> </a:t>
                </a:r>
              </a:p>
            </p:txBody>
          </p:sp>
        </mc:Fallback>
      </mc:AlternateContent>
      <p:sp>
        <p:nvSpPr>
          <p:cNvPr id="90" name="TextBox 89">
            <a:extLst>
              <a:ext uri="{FF2B5EF4-FFF2-40B4-BE49-F238E27FC236}">
                <a16:creationId xmlns:a16="http://schemas.microsoft.com/office/drawing/2014/main" id="{A059DB08-2707-8F81-2796-A75ECE9BDE07}"/>
              </a:ext>
            </a:extLst>
          </p:cNvPr>
          <p:cNvSpPr txBox="1"/>
          <p:nvPr/>
        </p:nvSpPr>
        <p:spPr>
          <a:xfrm>
            <a:off x="17782161" y="13326894"/>
            <a:ext cx="914400" cy="914400"/>
          </a:xfrm>
          <a:prstGeom prst="rect">
            <a:avLst/>
          </a:prstGeom>
          <a:noFill/>
        </p:spPr>
        <p:txBody>
          <a:bodyPr wrap="square" rtlCol="0">
            <a:spAutoFit/>
          </a:bodyPr>
          <a:lstStyle/>
          <a:p>
            <a:endParaRPr lang="en-US" dirty="0"/>
          </a:p>
        </p:txBody>
      </p:sp>
      <p:sp>
        <p:nvSpPr>
          <p:cNvPr id="72" name="TextBox 71">
            <a:extLst>
              <a:ext uri="{FF2B5EF4-FFF2-40B4-BE49-F238E27FC236}">
                <a16:creationId xmlns:a16="http://schemas.microsoft.com/office/drawing/2014/main" id="{CA8C371E-F79B-D955-9706-54B63713C2F2}"/>
              </a:ext>
            </a:extLst>
          </p:cNvPr>
          <p:cNvSpPr txBox="1"/>
          <p:nvPr/>
        </p:nvSpPr>
        <p:spPr>
          <a:xfrm>
            <a:off x="11687437" y="15912279"/>
            <a:ext cx="11460914" cy="964367"/>
          </a:xfrm>
          <a:prstGeom prst="rect">
            <a:avLst/>
          </a:prstGeom>
          <a:noFill/>
        </p:spPr>
        <p:txBody>
          <a:bodyPr wrap="square">
            <a:spAutoFit/>
          </a:bodyPr>
          <a:lstStyle/>
          <a:p>
            <a:pPr marL="800100" indent="-342900">
              <a:spcBef>
                <a:spcPts val="800"/>
              </a:spcBef>
              <a:buFont typeface="Arial" panose="020B0604020202020204" pitchFamily="34" charset="0"/>
              <a:buChar char="•"/>
            </a:pPr>
            <a:r>
              <a:rPr lang="en-US" sz="2500" i="0" u="none" strike="noStrike" dirty="0">
                <a:solidFill>
                  <a:srgbClr val="000000"/>
                </a:solidFill>
                <a:effectLst/>
                <a:latin typeface="Arial" panose="020B0604020202020204" pitchFamily="34" charset="0"/>
              </a:rPr>
              <a:t>NN’s are trained </a:t>
            </a:r>
            <a:r>
              <a:rPr lang="en-US" sz="2500" dirty="0">
                <a:latin typeface="Arial" panose="020B0604020202020204" pitchFamily="34" charset="0"/>
              </a:rPr>
              <a:t>for each training set until convergence is reached</a:t>
            </a:r>
          </a:p>
          <a:p>
            <a:pPr marL="800100" indent="-342900">
              <a:spcBef>
                <a:spcPts val="800"/>
              </a:spcBef>
              <a:buFont typeface="Arial" panose="020B0604020202020204" pitchFamily="34" charset="0"/>
              <a:buChar char="•"/>
            </a:pPr>
            <a:endParaRPr lang="en-US" sz="2500" dirty="0">
              <a:latin typeface="Arial" panose="020B0604020202020204" pitchFamily="34" charset="0"/>
            </a:endParaRPr>
          </a:p>
        </p:txBody>
      </p: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17C26A49-DE1C-CB33-9DCF-364AFF61EFDB}"/>
                  </a:ext>
                </a:extLst>
              </p:cNvPr>
              <p:cNvSpPr txBox="1"/>
              <p:nvPr/>
            </p:nvSpPr>
            <p:spPr>
              <a:xfrm>
                <a:off x="859828" y="24955480"/>
                <a:ext cx="9197338" cy="1015663"/>
              </a:xfrm>
              <a:prstGeom prst="rect">
                <a:avLst/>
              </a:prstGeom>
              <a:noFill/>
            </p:spPr>
            <p:txBody>
              <a:bodyPr wrap="square" rtlCol="0">
                <a:spAutoFit/>
              </a:bodyPr>
              <a:lstStyle/>
              <a:p>
                <a:r>
                  <a:rPr lang="en-US" sz="2000" dirty="0"/>
                  <a:t>Fig. 1:</a:t>
                </a:r>
                <a:r>
                  <a:rPr lang="en-US" sz="2000" dirty="0">
                    <a:solidFill>
                      <a:schemeClr val="tx1"/>
                    </a:solidFill>
                  </a:rPr>
                  <a:t> Training set generation example; </a:t>
                </a:r>
                <a14:m>
                  <m:oMath xmlns:m="http://schemas.openxmlformats.org/officeDocument/2006/math">
                    <m:r>
                      <a:rPr lang="en-US" sz="2000" b="0" i="1" smtClean="0">
                        <a:solidFill>
                          <a:schemeClr val="tx1"/>
                        </a:solidFill>
                        <a:latin typeface="Cambria Math" panose="02040503050406030204" pitchFamily="18" charset="0"/>
                      </a:rPr>
                      <m:t>𝐶</m:t>
                    </m:r>
                  </m:oMath>
                </a14:m>
                <a:r>
                  <a:rPr lang="en-US" sz="2000" b="0" dirty="0">
                    <a:solidFill>
                      <a:schemeClr val="tx1"/>
                    </a:solidFill>
                  </a:rPr>
                  <a:t> and</a:t>
                </a:r>
                <a:r>
                  <a:rPr lang="en-US" sz="2000" i="1" dirty="0">
                    <a:latin typeface="Cambria Math" panose="02040503050406030204" pitchFamily="18" charset="0"/>
                  </a:rPr>
                  <a:t> </a:t>
                </a:r>
                <a14:m>
                  <m:oMath xmlns:m="http://schemas.openxmlformats.org/officeDocument/2006/math">
                    <m:r>
                      <a:rPr lang="en-US" sz="2000" i="1">
                        <a:latin typeface="Cambria Math" panose="02040503050406030204" pitchFamily="18" charset="0"/>
                        <a:ea typeface="Cambria Math" panose="02040503050406030204" pitchFamily="18" charset="0"/>
                      </a:rPr>
                      <m:t>𝜏</m:t>
                    </m:r>
                  </m:oMath>
                </a14:m>
                <a:r>
                  <a:rPr lang="en-US" sz="2000" dirty="0"/>
                  <a:t> are discretized across 6 steps. Each </a:t>
                </a:r>
                <a14:m>
                  <m:oMath xmlns:m="http://schemas.openxmlformats.org/officeDocument/2006/math">
                    <m:r>
                      <a:rPr lang="en-US" sz="2000" b="0" i="0" smtClean="0">
                        <a:latin typeface="Cambria Math" panose="02040503050406030204" pitchFamily="18" charset="0"/>
                      </a:rPr>
                      <m:t>(</m:t>
                    </m:r>
                    <m:r>
                      <m:rPr>
                        <m:sty m:val="p"/>
                      </m:rPr>
                      <a:rPr lang="en-US" sz="2000" b="0" i="0" smtClean="0">
                        <a:latin typeface="Cambria Math" panose="02040503050406030204" pitchFamily="18" charset="0"/>
                      </a:rPr>
                      <m:t>C</m:t>
                    </m:r>
                  </m:oMath>
                </a14:m>
                <a:r>
                  <a:rPr lang="en-US" sz="2000" dirty="0">
                    <a:latin typeface="Arial" panose="020B0604020202020204" pitchFamily="34" charset="0"/>
                  </a:rPr>
                  <a:t>,</a:t>
                </a:r>
                <a14:m>
                  <m:oMath xmlns:m="http://schemas.openxmlformats.org/officeDocument/2006/math">
                    <m:r>
                      <a:rPr lang="en-US" sz="2000">
                        <a:latin typeface="Cambria Math" panose="02040503050406030204" pitchFamily="18" charset="0"/>
                        <a:ea typeface="Cambria Math" panose="02040503050406030204" pitchFamily="18" charset="0"/>
                      </a:rPr>
                      <m:t>   </m:t>
                    </m:r>
                    <m:r>
                      <a:rPr lang="en-US" sz="2000" i="1">
                        <a:latin typeface="Cambria Math" panose="02040503050406030204" pitchFamily="18" charset="0"/>
                        <a:ea typeface="Cambria Math" panose="02040503050406030204" pitchFamily="18" charset="0"/>
                      </a:rPr>
                      <m:t>𝜏</m:t>
                    </m:r>
                    <m:r>
                      <a:rPr lang="en-US" sz="2000" b="0" i="1" smtClean="0">
                        <a:latin typeface="Cambria Math" panose="02040503050406030204" pitchFamily="18" charset="0"/>
                        <a:ea typeface="Cambria Math" panose="02040503050406030204" pitchFamily="18" charset="0"/>
                      </a:rPr>
                      <m:t>)</m:t>
                    </m:r>
                  </m:oMath>
                </a14:m>
                <a:r>
                  <a:rPr lang="en-US" sz="2000" dirty="0"/>
                  <a:t> pairs is then converted into a monoexponential time series with added noise</a:t>
                </a:r>
              </a:p>
            </p:txBody>
          </p:sp>
        </mc:Choice>
        <mc:Fallback xmlns="">
          <p:sp>
            <p:nvSpPr>
              <p:cNvPr id="38" name="TextBox 37">
                <a:extLst>
                  <a:ext uri="{FF2B5EF4-FFF2-40B4-BE49-F238E27FC236}">
                    <a16:creationId xmlns:a16="http://schemas.microsoft.com/office/drawing/2014/main" id="{17C26A49-DE1C-CB33-9DCF-364AFF61EFDB}"/>
                  </a:ext>
                </a:extLst>
              </p:cNvPr>
              <p:cNvSpPr txBox="1">
                <a:spLocks noRot="1" noChangeAspect="1" noMove="1" noResize="1" noEditPoints="1" noAdjustHandles="1" noChangeArrowheads="1" noChangeShapeType="1" noTextEdit="1"/>
              </p:cNvSpPr>
              <p:nvPr/>
            </p:nvSpPr>
            <p:spPr>
              <a:xfrm>
                <a:off x="859828" y="24955480"/>
                <a:ext cx="9197338" cy="1015663"/>
              </a:xfrm>
              <a:prstGeom prst="rect">
                <a:avLst/>
              </a:prstGeom>
              <a:blipFill>
                <a:blip r:embed="rId8"/>
                <a:stretch>
                  <a:fillRect l="-690" t="-3750" b="-10000"/>
                </a:stretch>
              </a:blipFill>
            </p:spPr>
            <p:txBody>
              <a:bodyPr/>
              <a:lstStyle/>
              <a:p>
                <a:r>
                  <a:rPr lang="en-US">
                    <a:noFill/>
                  </a:rPr>
                  <a:t> </a:t>
                </a:r>
              </a:p>
            </p:txBody>
          </p:sp>
        </mc:Fallback>
      </mc:AlternateContent>
      <p:sp>
        <p:nvSpPr>
          <p:cNvPr id="80" name="TextBox 79">
            <a:extLst>
              <a:ext uri="{FF2B5EF4-FFF2-40B4-BE49-F238E27FC236}">
                <a16:creationId xmlns:a16="http://schemas.microsoft.com/office/drawing/2014/main" id="{7E4ED8B0-822B-7CCF-43D1-F798D40384E4}"/>
              </a:ext>
            </a:extLst>
          </p:cNvPr>
          <p:cNvSpPr txBox="1"/>
          <p:nvPr/>
        </p:nvSpPr>
        <p:spPr>
          <a:xfrm>
            <a:off x="11691224" y="4596982"/>
            <a:ext cx="12016954" cy="2605842"/>
          </a:xfrm>
          <a:prstGeom prst="rect">
            <a:avLst/>
          </a:prstGeom>
          <a:noFill/>
        </p:spPr>
        <p:txBody>
          <a:bodyPr wrap="square" rtlCol="0">
            <a:spAutoFit/>
          </a:bodyPr>
          <a:lstStyle/>
          <a:p>
            <a:pPr marL="800100" indent="-342900">
              <a:spcBef>
                <a:spcPts val="800"/>
              </a:spcBef>
              <a:buFont typeface="Arial" panose="020B0604020202020204" pitchFamily="34" charset="0"/>
              <a:buChar char="•"/>
            </a:pPr>
            <a:r>
              <a:rPr lang="en-US" sz="2500" dirty="0">
                <a:latin typeface="Arial" panose="020B0604020202020204" pitchFamily="34" charset="0"/>
              </a:rPr>
              <a:t>The grid is discretized at different levels to create several training sets</a:t>
            </a:r>
            <a:r>
              <a:rPr lang="en-US" sz="2500" i="0" u="none" strike="noStrike" dirty="0">
                <a:solidFill>
                  <a:srgbClr val="000000"/>
                </a:solidFill>
                <a:effectLst/>
                <a:latin typeface="Arial" panose="020B0604020202020204" pitchFamily="34" charset="0"/>
              </a:rPr>
              <a:t>, starting from 3x3 and going to 201x201</a:t>
            </a:r>
          </a:p>
          <a:p>
            <a:pPr marL="457200">
              <a:spcBef>
                <a:spcPts val="800"/>
              </a:spcBef>
            </a:pPr>
            <a:endParaRPr lang="en-US" sz="2500" i="0" u="none" strike="noStrike" dirty="0">
              <a:solidFill>
                <a:srgbClr val="000000"/>
              </a:solidFill>
              <a:effectLst/>
              <a:latin typeface="Arial" panose="020B0604020202020204" pitchFamily="34" charset="0"/>
            </a:endParaRPr>
          </a:p>
          <a:p>
            <a:pPr marL="800100" indent="-342900">
              <a:spcBef>
                <a:spcPts val="800"/>
              </a:spcBef>
              <a:buFont typeface="Arial" panose="020B0604020202020204" pitchFamily="34" charset="0"/>
              <a:buChar char="•"/>
            </a:pPr>
            <a:r>
              <a:rPr lang="en-US" sz="2500" i="0" u="none" strike="noStrike" dirty="0">
                <a:solidFill>
                  <a:srgbClr val="000000"/>
                </a:solidFill>
                <a:effectLst/>
                <a:latin typeface="Arial" panose="020B0604020202020204" pitchFamily="34" charset="0"/>
              </a:rPr>
              <a:t>A </a:t>
            </a:r>
            <a:r>
              <a:rPr lang="en-US" sz="2500" dirty="0">
                <a:latin typeface="Arial" panose="020B0604020202020204" pitchFamily="34" charset="0"/>
              </a:rPr>
              <a:t>testing set of much finer discretization (1001x1001) is generated to test the resulting NN’s</a:t>
            </a:r>
            <a:endParaRPr lang="en-US" sz="2500" dirty="0"/>
          </a:p>
          <a:p>
            <a:endParaRPr lang="en-US" sz="2500" dirty="0"/>
          </a:p>
        </p:txBody>
      </p:sp>
      <p:sp>
        <p:nvSpPr>
          <p:cNvPr id="81" name="TextBox 80">
            <a:extLst>
              <a:ext uri="{FF2B5EF4-FFF2-40B4-BE49-F238E27FC236}">
                <a16:creationId xmlns:a16="http://schemas.microsoft.com/office/drawing/2014/main" id="{CB471619-F859-D684-AB0A-BD2939941B1D}"/>
              </a:ext>
            </a:extLst>
          </p:cNvPr>
          <p:cNvSpPr txBox="1"/>
          <p:nvPr/>
        </p:nvSpPr>
        <p:spPr>
          <a:xfrm>
            <a:off x="24779381" y="3904381"/>
            <a:ext cx="11152769" cy="630942"/>
          </a:xfrm>
          <a:prstGeom prst="rect">
            <a:avLst/>
          </a:prstGeom>
          <a:noFill/>
        </p:spPr>
        <p:txBody>
          <a:bodyPr wrap="square" rtlCol="0">
            <a:spAutoFit/>
          </a:bodyPr>
          <a:lstStyle/>
          <a:p>
            <a:pPr algn="ctr"/>
            <a:r>
              <a:rPr lang="en-US" sz="3500" b="1" u="sng" dirty="0"/>
              <a:t>Results</a:t>
            </a:r>
          </a:p>
        </p:txBody>
      </p:sp>
      <p:sp>
        <p:nvSpPr>
          <p:cNvPr id="89" name="TextBox 88">
            <a:extLst>
              <a:ext uri="{FF2B5EF4-FFF2-40B4-BE49-F238E27FC236}">
                <a16:creationId xmlns:a16="http://schemas.microsoft.com/office/drawing/2014/main" id="{5A99C62D-64ED-90C6-D2C5-F70237A5CFA0}"/>
              </a:ext>
            </a:extLst>
          </p:cNvPr>
          <p:cNvSpPr txBox="1"/>
          <p:nvPr/>
        </p:nvSpPr>
        <p:spPr>
          <a:xfrm>
            <a:off x="12205133" y="3845375"/>
            <a:ext cx="11152769" cy="630942"/>
          </a:xfrm>
          <a:prstGeom prst="rect">
            <a:avLst/>
          </a:prstGeom>
          <a:noFill/>
        </p:spPr>
        <p:txBody>
          <a:bodyPr wrap="square" rtlCol="0">
            <a:spAutoFit/>
          </a:bodyPr>
          <a:lstStyle/>
          <a:p>
            <a:pPr algn="ctr"/>
            <a:r>
              <a:rPr lang="en-US" sz="3500" b="1" u="sng" dirty="0"/>
              <a:t>Hypothesis</a:t>
            </a:r>
          </a:p>
        </p:txBody>
      </p:sp>
      <p:sp>
        <p:nvSpPr>
          <p:cNvPr id="95" name="TextBox 94">
            <a:extLst>
              <a:ext uri="{FF2B5EF4-FFF2-40B4-BE49-F238E27FC236}">
                <a16:creationId xmlns:a16="http://schemas.microsoft.com/office/drawing/2014/main" id="{57DED82D-C751-2BCC-E96C-7D454E075362}"/>
              </a:ext>
            </a:extLst>
          </p:cNvPr>
          <p:cNvSpPr txBox="1"/>
          <p:nvPr/>
        </p:nvSpPr>
        <p:spPr>
          <a:xfrm>
            <a:off x="11695393" y="12824902"/>
            <a:ext cx="12276712" cy="2221121"/>
          </a:xfrm>
          <a:prstGeom prst="rect">
            <a:avLst/>
          </a:prstGeom>
          <a:noFill/>
        </p:spPr>
        <p:txBody>
          <a:bodyPr wrap="square">
            <a:spAutoFit/>
          </a:bodyPr>
          <a:lstStyle/>
          <a:p>
            <a:pPr marL="800100" indent="-342900">
              <a:spcBef>
                <a:spcPts val="800"/>
              </a:spcBef>
              <a:buFont typeface="Arial" panose="020B0604020202020204" pitchFamily="34" charset="0"/>
              <a:buChar char="•"/>
            </a:pPr>
            <a:r>
              <a:rPr lang="en-US" sz="2500" i="0" u="none" strike="noStrike" dirty="0">
                <a:solidFill>
                  <a:srgbClr val="000000"/>
                </a:solidFill>
                <a:effectLst/>
                <a:latin typeface="Arial" panose="020B0604020202020204" pitchFamily="34" charset="0"/>
              </a:rPr>
              <a:t>We hypothesized the</a:t>
            </a:r>
            <a:r>
              <a:rPr lang="en-US" sz="2500" dirty="0">
                <a:latin typeface="Arial" panose="020B0604020202020204" pitchFamily="34" charset="0"/>
              </a:rPr>
              <a:t> NN’s will show greater accuracy on testing set values corresponding to the training set, while performing worse on unseen data points</a:t>
            </a:r>
          </a:p>
          <a:p>
            <a:pPr marL="457200">
              <a:spcBef>
                <a:spcPts val="800"/>
              </a:spcBef>
            </a:pPr>
            <a:endParaRPr lang="en-US" sz="2500" dirty="0">
              <a:latin typeface="Arial" panose="020B0604020202020204" pitchFamily="34" charset="0"/>
            </a:endParaRPr>
          </a:p>
          <a:p>
            <a:pPr marL="800100" indent="-342900">
              <a:spcBef>
                <a:spcPts val="800"/>
              </a:spcBef>
              <a:buFont typeface="Arial" panose="020B0604020202020204" pitchFamily="34" charset="0"/>
              <a:buChar char="•"/>
            </a:pPr>
            <a:r>
              <a:rPr lang="en-US" sz="2500" i="0" u="none" strike="noStrike" dirty="0">
                <a:solidFill>
                  <a:srgbClr val="000000"/>
                </a:solidFill>
                <a:effectLst/>
                <a:latin typeface="Arial" panose="020B0604020202020204" pitchFamily="34" charset="0"/>
              </a:rPr>
              <a:t>The NN’s were expected to perform better overall with increased training set discretization</a:t>
            </a:r>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7C23226B-6594-421D-38E3-55B3AD50D906}"/>
                  </a:ext>
                </a:extLst>
              </p:cNvPr>
              <p:cNvSpPr txBox="1"/>
              <p:nvPr/>
            </p:nvSpPr>
            <p:spPr>
              <a:xfrm>
                <a:off x="19549758" y="9270402"/>
                <a:ext cx="3797258" cy="2554545"/>
              </a:xfrm>
              <a:prstGeom prst="rect">
                <a:avLst/>
              </a:prstGeom>
              <a:noFill/>
              <a:ln>
                <a:noFill/>
              </a:ln>
            </p:spPr>
            <p:txBody>
              <a:bodyPr wrap="square" rtlCol="0">
                <a:spAutoFit/>
              </a:bodyPr>
              <a:lstStyle/>
              <a:p>
                <a:r>
                  <a:rPr lang="en-US" sz="2000" dirty="0"/>
                  <a:t>Fig. 2: </a:t>
                </a:r>
                <a14:m>
                  <m:oMath xmlns:m="http://schemas.openxmlformats.org/officeDocument/2006/math">
                    <m:r>
                      <a:rPr lang="en-US" sz="2000" b="0" i="0" smtClean="0">
                        <a:latin typeface="Cambria Math" panose="02040503050406030204" pitchFamily="18" charset="0"/>
                      </a:rPr>
                      <m:t>(</m:t>
                    </m:r>
                    <m:r>
                      <m:rPr>
                        <m:sty m:val="p"/>
                      </m:rPr>
                      <a:rPr lang="en-US" sz="2000" b="0" i="0" smtClean="0">
                        <a:latin typeface="Cambria Math" panose="02040503050406030204" pitchFamily="18" charset="0"/>
                      </a:rPr>
                      <m:t>C</m:t>
                    </m:r>
                  </m:oMath>
                </a14:m>
                <a:r>
                  <a:rPr lang="en-US" sz="2000" dirty="0">
                    <a:latin typeface="Arial" panose="020B0604020202020204" pitchFamily="34" charset="0"/>
                  </a:rPr>
                  <a:t>,</a:t>
                </a:r>
                <a14:m>
                  <m:oMath xmlns:m="http://schemas.openxmlformats.org/officeDocument/2006/math">
                    <m:r>
                      <a:rPr lang="en-US" sz="2000" b="0" i="0" smtClean="0">
                        <a:latin typeface="Cambria Math" panose="02040503050406030204" pitchFamily="18" charset="0"/>
                        <a:ea typeface="Cambria Math" panose="02040503050406030204" pitchFamily="18" charset="0"/>
                      </a:rPr>
                      <m:t>   </m:t>
                    </m:r>
                    <m:r>
                      <a:rPr lang="en-US" sz="2000" i="1">
                        <a:latin typeface="Cambria Math" panose="02040503050406030204" pitchFamily="18" charset="0"/>
                        <a:ea typeface="Cambria Math" panose="02040503050406030204" pitchFamily="18" charset="0"/>
                      </a:rPr>
                      <m:t>𝜏</m:t>
                    </m:r>
                    <m:r>
                      <a:rPr lang="en-US" sz="2000" b="0" i="1" smtClean="0">
                        <a:latin typeface="Cambria Math" panose="02040503050406030204" pitchFamily="18" charset="0"/>
                        <a:ea typeface="Cambria Math" panose="02040503050406030204" pitchFamily="18" charset="0"/>
                      </a:rPr>
                      <m:t>)</m:t>
                    </m:r>
                  </m:oMath>
                </a14:m>
                <a:r>
                  <a:rPr lang="en-US" sz="2000" dirty="0"/>
                  <a:t> pairings already seen by the model in the training phase (red) are expected to be predicted more accurately. Conversely, new, unseen datapoints (yellow) from the testing set may be harder for the NN to predict accurately</a:t>
                </a:r>
              </a:p>
            </p:txBody>
          </p:sp>
        </mc:Choice>
        <mc:Fallback xmlns="">
          <p:sp>
            <p:nvSpPr>
              <p:cNvPr id="51" name="TextBox 50">
                <a:extLst>
                  <a:ext uri="{FF2B5EF4-FFF2-40B4-BE49-F238E27FC236}">
                    <a16:creationId xmlns:a16="http://schemas.microsoft.com/office/drawing/2014/main" id="{7C23226B-6594-421D-38E3-55B3AD50D906}"/>
                  </a:ext>
                </a:extLst>
              </p:cNvPr>
              <p:cNvSpPr txBox="1">
                <a:spLocks noRot="1" noChangeAspect="1" noMove="1" noResize="1" noEditPoints="1" noAdjustHandles="1" noChangeArrowheads="1" noChangeShapeType="1" noTextEdit="1"/>
              </p:cNvSpPr>
              <p:nvPr/>
            </p:nvSpPr>
            <p:spPr>
              <a:xfrm>
                <a:off x="19549758" y="9270402"/>
                <a:ext cx="3797258" cy="2554545"/>
              </a:xfrm>
              <a:prstGeom prst="rect">
                <a:avLst/>
              </a:prstGeom>
              <a:blipFill>
                <a:blip r:embed="rId9"/>
                <a:stretch>
                  <a:fillRect l="-1667" t="-1485" r="-3000" b="-2970"/>
                </a:stretch>
              </a:blipFill>
              <a:ln>
                <a:noFill/>
              </a:ln>
            </p:spPr>
            <p:txBody>
              <a:bodyPr/>
              <a:lstStyle/>
              <a:p>
                <a:r>
                  <a:rPr lang="en-US">
                    <a:noFill/>
                  </a:rPr>
                  <a:t> </a:t>
                </a:r>
              </a:p>
            </p:txBody>
          </p:sp>
        </mc:Fallback>
      </mc:AlternateContent>
      <p:sp>
        <p:nvSpPr>
          <p:cNvPr id="99" name="TextBox 98">
            <a:extLst>
              <a:ext uri="{FF2B5EF4-FFF2-40B4-BE49-F238E27FC236}">
                <a16:creationId xmlns:a16="http://schemas.microsoft.com/office/drawing/2014/main" id="{27E0E8DB-2D48-A963-7021-44D66762CD6B}"/>
              </a:ext>
            </a:extLst>
          </p:cNvPr>
          <p:cNvSpPr txBox="1"/>
          <p:nvPr/>
        </p:nvSpPr>
        <p:spPr>
          <a:xfrm>
            <a:off x="12194247" y="15200841"/>
            <a:ext cx="11152769" cy="630942"/>
          </a:xfrm>
          <a:prstGeom prst="rect">
            <a:avLst/>
          </a:prstGeom>
          <a:noFill/>
        </p:spPr>
        <p:txBody>
          <a:bodyPr wrap="square" rtlCol="0">
            <a:spAutoFit/>
          </a:bodyPr>
          <a:lstStyle/>
          <a:p>
            <a:pPr algn="ctr"/>
            <a:r>
              <a:rPr lang="en-US" sz="3500" b="1" u="sng" dirty="0"/>
              <a:t>Neural Network Training</a:t>
            </a:r>
          </a:p>
        </p:txBody>
      </p:sp>
      <p:graphicFrame>
        <p:nvGraphicFramePr>
          <p:cNvPr id="56" name="Table 56">
            <a:extLst>
              <a:ext uri="{FF2B5EF4-FFF2-40B4-BE49-F238E27FC236}">
                <a16:creationId xmlns:a16="http://schemas.microsoft.com/office/drawing/2014/main" id="{B066995C-985F-B027-C9A5-548A8184F73D}"/>
              </a:ext>
            </a:extLst>
          </p:cNvPr>
          <p:cNvGraphicFramePr>
            <a:graphicFrameLocks noGrp="1"/>
          </p:cNvGraphicFramePr>
          <p:nvPr>
            <p:extLst>
              <p:ext uri="{D42A27DB-BD31-4B8C-83A1-F6EECF244321}">
                <p14:modId xmlns:p14="http://schemas.microsoft.com/office/powerpoint/2010/main" val="4227075731"/>
              </p:ext>
            </p:extLst>
          </p:nvPr>
        </p:nvGraphicFramePr>
        <p:xfrm>
          <a:off x="12370474" y="16463809"/>
          <a:ext cx="10892798" cy="1798320"/>
        </p:xfrm>
        <a:graphic>
          <a:graphicData uri="http://schemas.openxmlformats.org/drawingml/2006/table">
            <a:tbl>
              <a:tblPr firstRow="1" bandRow="1">
                <a:tableStyleId>{40B0FB4A-AE91-4D35-BA39-F74F198E1A7E}</a:tableStyleId>
              </a:tblPr>
              <a:tblGrid>
                <a:gridCol w="1931678">
                  <a:extLst>
                    <a:ext uri="{9D8B030D-6E8A-4147-A177-3AD203B41FA5}">
                      <a16:colId xmlns:a16="http://schemas.microsoft.com/office/drawing/2014/main" val="403148989"/>
                    </a:ext>
                  </a:extLst>
                </a:gridCol>
                <a:gridCol w="1280160">
                  <a:extLst>
                    <a:ext uri="{9D8B030D-6E8A-4147-A177-3AD203B41FA5}">
                      <a16:colId xmlns:a16="http://schemas.microsoft.com/office/drawing/2014/main" val="3142563849"/>
                    </a:ext>
                  </a:extLst>
                </a:gridCol>
                <a:gridCol w="1280160">
                  <a:extLst>
                    <a:ext uri="{9D8B030D-6E8A-4147-A177-3AD203B41FA5}">
                      <a16:colId xmlns:a16="http://schemas.microsoft.com/office/drawing/2014/main" val="206850539"/>
                    </a:ext>
                  </a:extLst>
                </a:gridCol>
                <a:gridCol w="1280160">
                  <a:extLst>
                    <a:ext uri="{9D8B030D-6E8A-4147-A177-3AD203B41FA5}">
                      <a16:colId xmlns:a16="http://schemas.microsoft.com/office/drawing/2014/main" val="1134293433"/>
                    </a:ext>
                  </a:extLst>
                </a:gridCol>
                <a:gridCol w="1280160">
                  <a:extLst>
                    <a:ext uri="{9D8B030D-6E8A-4147-A177-3AD203B41FA5}">
                      <a16:colId xmlns:a16="http://schemas.microsoft.com/office/drawing/2014/main" val="416399309"/>
                    </a:ext>
                  </a:extLst>
                </a:gridCol>
                <a:gridCol w="1280160">
                  <a:extLst>
                    <a:ext uri="{9D8B030D-6E8A-4147-A177-3AD203B41FA5}">
                      <a16:colId xmlns:a16="http://schemas.microsoft.com/office/drawing/2014/main" val="2544672446"/>
                    </a:ext>
                  </a:extLst>
                </a:gridCol>
                <a:gridCol w="1280160">
                  <a:extLst>
                    <a:ext uri="{9D8B030D-6E8A-4147-A177-3AD203B41FA5}">
                      <a16:colId xmlns:a16="http://schemas.microsoft.com/office/drawing/2014/main" val="2790076326"/>
                    </a:ext>
                  </a:extLst>
                </a:gridCol>
                <a:gridCol w="1280160">
                  <a:extLst>
                    <a:ext uri="{9D8B030D-6E8A-4147-A177-3AD203B41FA5}">
                      <a16:colId xmlns:a16="http://schemas.microsoft.com/office/drawing/2014/main" val="3088361275"/>
                    </a:ext>
                  </a:extLst>
                </a:gridCol>
              </a:tblGrid>
              <a:tr h="370840">
                <a:tc gridSpan="8">
                  <a:txBody>
                    <a:bodyPr/>
                    <a:lstStyle/>
                    <a:p>
                      <a:r>
                        <a:rPr lang="en-US" sz="2400" b="1" dirty="0"/>
                        <a:t>Table 1. </a:t>
                      </a:r>
                      <a:r>
                        <a:rPr lang="en-US" sz="2400" b="0" dirty="0"/>
                        <a:t>Training times for each model</a:t>
                      </a:r>
                      <a:endParaRPr lang="en-US" sz="2400" b="1" dirty="0"/>
                    </a:p>
                  </a:txBody>
                  <a:tcPr marL="137160" marR="137160" marT="137160" marB="13716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tcPr>
                </a:tc>
                <a:tc hMerge="1">
                  <a:txBody>
                    <a:bodyPr/>
                    <a:lstStyle/>
                    <a:p>
                      <a:endParaRPr lang="en-US" sz="1800" dirty="0"/>
                    </a:p>
                  </a:txBody>
                  <a:tcPr/>
                </a:tc>
                <a:tc hMerge="1">
                  <a:txBody>
                    <a:bodyPr/>
                    <a:lstStyle/>
                    <a:p>
                      <a:endParaRPr lang="en-US" sz="1800" dirty="0"/>
                    </a:p>
                  </a:txBody>
                  <a:tcPr/>
                </a:tc>
                <a:tc hMerge="1">
                  <a:txBody>
                    <a:bodyPr/>
                    <a:lstStyle/>
                    <a:p>
                      <a:endParaRPr lang="en-US" sz="1800" dirty="0"/>
                    </a:p>
                  </a:txBody>
                  <a:tcPr/>
                </a:tc>
                <a:tc hMerge="1">
                  <a:txBody>
                    <a:bodyPr/>
                    <a:lstStyle/>
                    <a:p>
                      <a:endParaRPr lang="en-US" sz="1800" dirty="0"/>
                    </a:p>
                  </a:txBody>
                  <a:tcPr/>
                </a:tc>
                <a:tc hMerge="1">
                  <a:txBody>
                    <a:bodyPr/>
                    <a:lstStyle/>
                    <a:p>
                      <a:endParaRPr lang="en-US" sz="1800" dirty="0"/>
                    </a:p>
                  </a:txBody>
                  <a:tcPr/>
                </a:tc>
                <a:tc hMerge="1">
                  <a:txBody>
                    <a:bodyPr/>
                    <a:lstStyle/>
                    <a:p>
                      <a:endParaRPr lang="en-US" sz="1800" dirty="0"/>
                    </a:p>
                  </a:txBody>
                  <a:tcPr/>
                </a:tc>
                <a:tc hMerge="1">
                  <a:txBody>
                    <a:bodyPr/>
                    <a:lstStyle/>
                    <a:p>
                      <a:endParaRPr lang="en-US" sz="1800" dirty="0"/>
                    </a:p>
                  </a:txBody>
                  <a:tcPr/>
                </a:tc>
                <a:extLst>
                  <a:ext uri="{0D108BD9-81ED-4DB2-BD59-A6C34878D82A}">
                    <a16:rowId xmlns:a16="http://schemas.microsoft.com/office/drawing/2014/main" val="3563978937"/>
                  </a:ext>
                </a:extLst>
              </a:tr>
              <a:tr h="370840">
                <a:tc>
                  <a:txBody>
                    <a:bodyPr/>
                    <a:lstStyle/>
                    <a:p>
                      <a:pPr algn="l"/>
                      <a:r>
                        <a:rPr lang="en-US" sz="2000" b="0" dirty="0"/>
                        <a:t>  Disc. Level</a:t>
                      </a:r>
                    </a:p>
                  </a:txBody>
                  <a:tcPr marL="137160" marR="137160" marT="137160" marB="1371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US" sz="2000" dirty="0"/>
                        <a:t>3x3</a:t>
                      </a:r>
                    </a:p>
                  </a:txBody>
                  <a:tcPr marL="137160" marR="137160" marT="137160" marB="137160" anchor="ctr">
                    <a:lnL w="12700" cap="flat" cmpd="sng" algn="ctr">
                      <a:noFill/>
                      <a:prstDash val="solid"/>
                      <a:round/>
                      <a:headEnd type="none" w="med" len="med"/>
                      <a:tailEnd type="none" w="med" len="med"/>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US" sz="2000" dirty="0"/>
                        <a:t>6x6</a:t>
                      </a:r>
                    </a:p>
                  </a:txBody>
                  <a:tcPr marL="137160" marR="137160" marT="137160" marB="13716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US" sz="2000" dirty="0"/>
                        <a:t>11x11</a:t>
                      </a:r>
                    </a:p>
                  </a:txBody>
                  <a:tcPr marL="137160" marR="137160" marT="137160" marB="13716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US" sz="2000" dirty="0"/>
                        <a:t>21x21</a:t>
                      </a:r>
                    </a:p>
                  </a:txBody>
                  <a:tcPr marL="137160" marR="137160" marT="137160" marB="13716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US" sz="2000" dirty="0"/>
                        <a:t>51x51</a:t>
                      </a:r>
                    </a:p>
                  </a:txBody>
                  <a:tcPr marL="137160" marR="137160" marT="137160" marB="13716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US" sz="2000" dirty="0"/>
                        <a:t>101x101</a:t>
                      </a:r>
                    </a:p>
                  </a:txBody>
                  <a:tcPr marL="137160" marR="137160" marT="137160" marB="13716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US" sz="2000" dirty="0"/>
                        <a:t>201x201</a:t>
                      </a:r>
                    </a:p>
                  </a:txBody>
                  <a:tcPr marL="137160" marR="137160" marT="137160" marB="137160" anchor="ctr">
                    <a:lnL w="9525" cap="flat" cmpd="sng">
                      <a:noFill/>
                      <a:prstDash val="solid"/>
                      <a:round/>
                      <a:headEnd type="none" w="sm" len="sm"/>
                      <a:tailEnd type="none" w="sm" len="sm"/>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2141854555"/>
                  </a:ext>
                </a:extLst>
              </a:tr>
              <a:tr h="370840">
                <a:tc>
                  <a:txBody>
                    <a:bodyPr/>
                    <a:lstStyle/>
                    <a:p>
                      <a:pPr algn="l"/>
                      <a:r>
                        <a:rPr lang="en-US" sz="2000" b="0" dirty="0"/>
                        <a:t>  Train Epochs</a:t>
                      </a:r>
                    </a:p>
                  </a:txBody>
                  <a:tcPr marL="137160" marR="137160" marT="137160" marB="1371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000" dirty="0"/>
                        <a:t>300</a:t>
                      </a:r>
                    </a:p>
                  </a:txBody>
                  <a:tcPr marL="137160" marR="137160" marT="137160" marB="137160" anchor="ctr">
                    <a:lnL w="12700" cap="flat" cmpd="sng" algn="ctr">
                      <a:noFill/>
                      <a:prstDash val="solid"/>
                      <a:round/>
                      <a:headEnd type="none" w="med" len="med"/>
                      <a:tailEnd type="none" w="med" len="med"/>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000" dirty="0"/>
                        <a:t>180</a:t>
                      </a:r>
                    </a:p>
                  </a:txBody>
                  <a:tcPr marL="137160" marR="137160" marT="137160" marB="13716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000" dirty="0"/>
                        <a:t>100</a:t>
                      </a:r>
                    </a:p>
                  </a:txBody>
                  <a:tcPr marL="137160" marR="137160" marT="137160" marB="13716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000" dirty="0"/>
                        <a:t>70</a:t>
                      </a:r>
                    </a:p>
                  </a:txBody>
                  <a:tcPr marL="137160" marR="137160" marT="137160" marB="13716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000" dirty="0"/>
                        <a:t>50</a:t>
                      </a:r>
                    </a:p>
                  </a:txBody>
                  <a:tcPr marL="137160" marR="137160" marT="137160" marB="13716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000" dirty="0"/>
                        <a:t>35</a:t>
                      </a:r>
                    </a:p>
                  </a:txBody>
                  <a:tcPr marL="137160" marR="137160" marT="137160" marB="13716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000" dirty="0"/>
                        <a:t>25</a:t>
                      </a:r>
                    </a:p>
                  </a:txBody>
                  <a:tcPr marL="137160" marR="137160" marT="137160" marB="137160" anchor="ctr">
                    <a:lnL w="9525" cap="flat" cmpd="sng">
                      <a:noFill/>
                      <a:prstDash val="solid"/>
                      <a:round/>
                      <a:headEnd type="none" w="sm" len="sm"/>
                      <a:tailEnd type="none" w="sm" len="sm"/>
                    </a:lnL>
                    <a:lnR w="12700" cap="flat" cmpd="sng" algn="ctr">
                      <a:noFill/>
                      <a:prstDash val="solid"/>
                      <a:round/>
                      <a:headEnd type="none" w="med" len="med"/>
                      <a:tailEnd type="none" w="med" len="med"/>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44571652"/>
                  </a:ext>
                </a:extLst>
              </a:tr>
            </a:tbl>
          </a:graphicData>
        </a:graphic>
      </p:graphicFrame>
      <mc:AlternateContent xmlns:mc="http://schemas.openxmlformats.org/markup-compatibility/2006" xmlns:a14="http://schemas.microsoft.com/office/drawing/2010/main">
        <mc:Choice Requires="a14">
          <p:sp>
            <p:nvSpPr>
              <p:cNvPr id="102" name="TextBox 101">
                <a:extLst>
                  <a:ext uri="{FF2B5EF4-FFF2-40B4-BE49-F238E27FC236}">
                    <a16:creationId xmlns:a16="http://schemas.microsoft.com/office/drawing/2014/main" id="{04E2118A-E129-E488-41A6-186A93458E34}"/>
                  </a:ext>
                </a:extLst>
              </p:cNvPr>
              <p:cNvSpPr txBox="1"/>
              <p:nvPr/>
            </p:nvSpPr>
            <p:spPr>
              <a:xfrm>
                <a:off x="11695393" y="18365351"/>
                <a:ext cx="11460914" cy="1943289"/>
              </a:xfrm>
              <a:prstGeom prst="rect">
                <a:avLst/>
              </a:prstGeom>
              <a:noFill/>
            </p:spPr>
            <p:txBody>
              <a:bodyPr wrap="square">
                <a:spAutoFit/>
              </a:bodyPr>
              <a:lstStyle/>
              <a:p>
                <a:pPr marL="800100" indent="-342900">
                  <a:spcBef>
                    <a:spcPts val="800"/>
                  </a:spcBef>
                  <a:buFont typeface="Arial" panose="020B0604020202020204" pitchFamily="34" charset="0"/>
                  <a:buChar char="•"/>
                </a:pPr>
                <a:r>
                  <a:rPr lang="en-US" sz="2500" i="0" u="none" strike="noStrike" dirty="0">
                    <a:solidFill>
                      <a:srgbClr val="000000"/>
                    </a:solidFill>
                    <a:effectLst/>
                    <a:latin typeface="Arial" panose="020B0604020202020204" pitchFamily="34" charset="0"/>
                  </a:rPr>
                  <a:t>Accuracy is calculated by averaging over 100 noise realizations per grid point according to the following equation:</a:t>
                </a:r>
              </a:p>
              <a:p>
                <a:pPr marL="457200">
                  <a:spcBef>
                    <a:spcPts val="800"/>
                  </a:spcBef>
                </a:pPr>
                <a14:m>
                  <m:oMathPara xmlns:m="http://schemas.openxmlformats.org/officeDocument/2006/math">
                    <m:oMathParaPr>
                      <m:jc m:val="centerGroup"/>
                    </m:oMathParaPr>
                    <m:oMath xmlns:m="http://schemas.openxmlformats.org/officeDocument/2006/math">
                      <m:r>
                        <a:rPr lang="en-US" sz="2500" b="0" i="1" smtClean="0">
                          <a:latin typeface="Cambria Math" panose="02040503050406030204" pitchFamily="18" charset="0"/>
                        </a:rPr>
                        <m:t>𝑀𝑆𝐸</m:t>
                      </m:r>
                      <m:r>
                        <a:rPr lang="en-US" sz="2500" b="0" i="1" smtClean="0">
                          <a:latin typeface="Cambria Math" panose="02040503050406030204" pitchFamily="18" charset="0"/>
                        </a:rPr>
                        <m:t>=</m:t>
                      </m:r>
                      <m:f>
                        <m:fPr>
                          <m:ctrlPr>
                            <a:rPr lang="en-US" sz="2500" b="0" i="1" smtClean="0">
                              <a:latin typeface="Cambria Math" panose="02040503050406030204" pitchFamily="18" charset="0"/>
                            </a:rPr>
                          </m:ctrlPr>
                        </m:fPr>
                        <m:num>
                          <m:r>
                            <a:rPr lang="en-US" sz="2500" b="0" i="1" smtClean="0">
                              <a:latin typeface="Cambria Math" panose="02040503050406030204" pitchFamily="18" charset="0"/>
                            </a:rPr>
                            <m:t>1</m:t>
                          </m:r>
                        </m:num>
                        <m:den>
                          <m:r>
                            <a:rPr lang="en-US" sz="2500" b="0" i="1" smtClean="0">
                              <a:latin typeface="Cambria Math" panose="02040503050406030204" pitchFamily="18" charset="0"/>
                            </a:rPr>
                            <m:t>100</m:t>
                          </m:r>
                        </m:den>
                      </m:f>
                      <m:nary>
                        <m:naryPr>
                          <m:chr m:val="∑"/>
                          <m:ctrlPr>
                            <a:rPr lang="en-US" sz="2500" b="0" i="1" smtClean="0">
                              <a:latin typeface="Cambria Math" panose="02040503050406030204" pitchFamily="18" charset="0"/>
                            </a:rPr>
                          </m:ctrlPr>
                        </m:naryPr>
                        <m:sub>
                          <m:r>
                            <m:rPr>
                              <m:brk m:alnAt="23"/>
                            </m:rPr>
                            <a:rPr lang="en-US" sz="2500" b="0" i="1" smtClean="0">
                              <a:latin typeface="Cambria Math" panose="02040503050406030204" pitchFamily="18" charset="0"/>
                            </a:rPr>
                            <m:t>𝑖</m:t>
                          </m:r>
                          <m:r>
                            <a:rPr lang="en-US" sz="2500" b="0" i="1" smtClean="0">
                              <a:latin typeface="Cambria Math" panose="02040503050406030204" pitchFamily="18" charset="0"/>
                            </a:rPr>
                            <m:t>=1</m:t>
                          </m:r>
                        </m:sub>
                        <m:sup>
                          <m:r>
                            <a:rPr lang="en-US" sz="2500" b="0" i="1" smtClean="0">
                              <a:latin typeface="Cambria Math" panose="02040503050406030204" pitchFamily="18" charset="0"/>
                            </a:rPr>
                            <m:t>100</m:t>
                          </m:r>
                        </m:sup>
                        <m:e>
                          <m:sSup>
                            <m:sSupPr>
                              <m:ctrlPr>
                                <a:rPr lang="en-US" sz="2500" i="1">
                                  <a:latin typeface="Cambria Math" panose="02040503050406030204" pitchFamily="18" charset="0"/>
                                </a:rPr>
                              </m:ctrlPr>
                            </m:sSupPr>
                            <m:e>
                              <m:r>
                                <a:rPr lang="en-US" sz="2500" i="1">
                                  <a:latin typeface="Cambria Math" panose="02040503050406030204" pitchFamily="18" charset="0"/>
                                </a:rPr>
                                <m:t> ((</m:t>
                              </m:r>
                              <m:r>
                                <a:rPr lang="en-US" sz="2500" i="1">
                                  <a:latin typeface="Cambria Math" panose="02040503050406030204" pitchFamily="18" charset="0"/>
                                </a:rPr>
                                <m:t>𝐶</m:t>
                              </m:r>
                              <m:r>
                                <a:rPr lang="en-US" sz="2500" i="1">
                                  <a:latin typeface="Cambria Math" panose="02040503050406030204" pitchFamily="18" charset="0"/>
                                </a:rPr>
                                <m:t>−</m:t>
                              </m:r>
                              <m:acc>
                                <m:accPr>
                                  <m:chr m:val="̂"/>
                                  <m:ctrlPr>
                                    <a:rPr lang="en-US" sz="2500" i="1">
                                      <a:latin typeface="Cambria Math" panose="02040503050406030204" pitchFamily="18" charset="0"/>
                                    </a:rPr>
                                  </m:ctrlPr>
                                </m:accPr>
                                <m:e>
                                  <m:sSub>
                                    <m:sSubPr>
                                      <m:ctrlPr>
                                        <a:rPr lang="en-US" sz="2500" i="1" smtClean="0">
                                          <a:latin typeface="Cambria Math" panose="02040503050406030204" pitchFamily="18" charset="0"/>
                                        </a:rPr>
                                      </m:ctrlPr>
                                    </m:sSubPr>
                                    <m:e>
                                      <m:r>
                                        <a:rPr lang="en-US" sz="2500" b="0" i="1" smtClean="0">
                                          <a:latin typeface="Cambria Math" panose="02040503050406030204" pitchFamily="18" charset="0"/>
                                        </a:rPr>
                                        <m:t>𝐶</m:t>
                                      </m:r>
                                    </m:e>
                                    <m:sub>
                                      <m:r>
                                        <a:rPr lang="en-US" sz="2500" b="0" i="1" smtClean="0">
                                          <a:latin typeface="Cambria Math" panose="02040503050406030204" pitchFamily="18" charset="0"/>
                                        </a:rPr>
                                        <m:t>𝑖</m:t>
                                      </m:r>
                                    </m:sub>
                                  </m:sSub>
                                </m:e>
                              </m:acc>
                              <m:r>
                                <a:rPr lang="en-US" sz="2500" i="1">
                                  <a:latin typeface="Cambria Math" panose="02040503050406030204" pitchFamily="18" charset="0"/>
                                </a:rPr>
                                <m:t>)</m:t>
                              </m:r>
                            </m:e>
                            <m:sup>
                              <m:r>
                                <a:rPr lang="en-US" sz="2500" i="1">
                                  <a:latin typeface="Cambria Math" panose="02040503050406030204" pitchFamily="18" charset="0"/>
                                </a:rPr>
                                <m:t>2</m:t>
                              </m:r>
                            </m:sup>
                          </m:sSup>
                          <m:r>
                            <a:rPr lang="en-US" sz="2500" i="1">
                              <a:latin typeface="Cambria Math" panose="02040503050406030204" pitchFamily="18" charset="0"/>
                            </a:rPr>
                            <m:t>+</m:t>
                          </m:r>
                          <m:sSup>
                            <m:sSupPr>
                              <m:ctrlPr>
                                <a:rPr lang="en-US" sz="2500" i="1">
                                  <a:latin typeface="Cambria Math" panose="02040503050406030204" pitchFamily="18" charset="0"/>
                                </a:rPr>
                              </m:ctrlPr>
                            </m:sSupPr>
                            <m:e>
                              <m:r>
                                <a:rPr lang="en-US" sz="2500" i="1">
                                  <a:latin typeface="Cambria Math" panose="02040503050406030204" pitchFamily="18" charset="0"/>
                                </a:rPr>
                                <m:t>(0.01∗</m:t>
                              </m:r>
                              <m:d>
                                <m:dPr>
                                  <m:ctrlPr>
                                    <a:rPr lang="en-US" sz="2500" i="1">
                                      <a:latin typeface="Cambria Math" panose="02040503050406030204" pitchFamily="18" charset="0"/>
                                    </a:rPr>
                                  </m:ctrlPr>
                                </m:dPr>
                                <m:e>
                                  <m:r>
                                    <a:rPr lang="en-US" sz="2500" i="1">
                                      <a:latin typeface="Cambria Math" panose="02040503050406030204" pitchFamily="18" charset="0"/>
                                      <a:ea typeface="Cambria Math" panose="02040503050406030204" pitchFamily="18" charset="0"/>
                                    </a:rPr>
                                    <m:t>𝜏</m:t>
                                  </m:r>
                                  <m:r>
                                    <a:rPr lang="en-US" sz="2500" i="1">
                                      <a:latin typeface="Cambria Math" panose="02040503050406030204" pitchFamily="18" charset="0"/>
                                    </a:rPr>
                                    <m:t>−</m:t>
                                  </m:r>
                                  <m:acc>
                                    <m:accPr>
                                      <m:chr m:val="̂"/>
                                      <m:ctrlPr>
                                        <a:rPr lang="en-US" sz="2500" i="1">
                                          <a:latin typeface="Cambria Math" panose="02040503050406030204" pitchFamily="18" charset="0"/>
                                        </a:rPr>
                                      </m:ctrlPr>
                                    </m:accPr>
                                    <m:e>
                                      <m:sSub>
                                        <m:sSubPr>
                                          <m:ctrlPr>
                                            <a:rPr lang="en-US" sz="2500" i="1" smtClean="0">
                                              <a:latin typeface="Cambria Math" panose="02040503050406030204" pitchFamily="18" charset="0"/>
                                            </a:rPr>
                                          </m:ctrlPr>
                                        </m:sSubPr>
                                        <m:e>
                                          <m:r>
                                            <a:rPr lang="en-US" sz="2500" i="1" smtClean="0">
                                              <a:latin typeface="Cambria Math" panose="02040503050406030204" pitchFamily="18" charset="0"/>
                                              <a:ea typeface="Cambria Math" panose="02040503050406030204" pitchFamily="18" charset="0"/>
                                            </a:rPr>
                                            <m:t>𝜏</m:t>
                                          </m:r>
                                        </m:e>
                                        <m:sub>
                                          <m:r>
                                            <a:rPr lang="en-US" sz="2500" b="0" i="1" smtClean="0">
                                              <a:latin typeface="Cambria Math" panose="02040503050406030204" pitchFamily="18" charset="0"/>
                                            </a:rPr>
                                            <m:t>𝑖</m:t>
                                          </m:r>
                                        </m:sub>
                                      </m:sSub>
                                    </m:e>
                                  </m:acc>
                                </m:e>
                              </m:d>
                              <m:r>
                                <a:rPr lang="en-US" sz="2500" i="1">
                                  <a:latin typeface="Cambria Math" panose="02040503050406030204" pitchFamily="18" charset="0"/>
                                </a:rPr>
                                <m:t>)</m:t>
                              </m:r>
                            </m:e>
                            <m:sup>
                              <m:r>
                                <a:rPr lang="en-US" sz="2500" i="1">
                                  <a:latin typeface="Cambria Math" panose="02040503050406030204" pitchFamily="18" charset="0"/>
                                </a:rPr>
                                <m:t>2</m:t>
                              </m:r>
                            </m:sup>
                          </m:sSup>
                          <m:r>
                            <a:rPr lang="en-US" sz="2500" i="1">
                              <a:latin typeface="Cambria Math" panose="02040503050406030204" pitchFamily="18" charset="0"/>
                            </a:rPr>
                            <m:t>)</m:t>
                          </m:r>
                        </m:e>
                      </m:nary>
                    </m:oMath>
                  </m:oMathPara>
                </a14:m>
                <a:endParaRPr lang="en-US" sz="2500" b="0" dirty="0">
                  <a:latin typeface="Arial" panose="020B0604020202020204" pitchFamily="34" charset="0"/>
                </a:endParaRPr>
              </a:p>
            </p:txBody>
          </p:sp>
        </mc:Choice>
        <mc:Fallback xmlns="">
          <p:sp>
            <p:nvSpPr>
              <p:cNvPr id="102" name="TextBox 101">
                <a:extLst>
                  <a:ext uri="{FF2B5EF4-FFF2-40B4-BE49-F238E27FC236}">
                    <a16:creationId xmlns:a16="http://schemas.microsoft.com/office/drawing/2014/main" id="{04E2118A-E129-E488-41A6-186A93458E34}"/>
                  </a:ext>
                </a:extLst>
              </p:cNvPr>
              <p:cNvSpPr txBox="1">
                <a:spLocks noRot="1" noChangeAspect="1" noMove="1" noResize="1" noEditPoints="1" noAdjustHandles="1" noChangeArrowheads="1" noChangeShapeType="1" noTextEdit="1"/>
              </p:cNvSpPr>
              <p:nvPr/>
            </p:nvSpPr>
            <p:spPr>
              <a:xfrm>
                <a:off x="11695393" y="18365351"/>
                <a:ext cx="11460914" cy="1943289"/>
              </a:xfrm>
              <a:prstGeom prst="rect">
                <a:avLst/>
              </a:prstGeom>
              <a:blipFill>
                <a:blip r:embed="rId10"/>
                <a:stretch>
                  <a:fillRect t="-23529" b="-96732"/>
                </a:stretch>
              </a:blipFill>
            </p:spPr>
            <p:txBody>
              <a:bodyPr/>
              <a:lstStyle/>
              <a:p>
                <a:r>
                  <a:rPr lang="en-US">
                    <a:noFill/>
                  </a:rPr>
                  <a:t> </a:t>
                </a:r>
              </a:p>
            </p:txBody>
          </p:sp>
        </mc:Fallback>
      </mc:AlternateContent>
      <p:pic>
        <p:nvPicPr>
          <p:cNvPr id="62" name="Picture 61" descr="A red and yellow dots with black text&#10;&#10;Description automatically generated">
            <a:extLst>
              <a:ext uri="{FF2B5EF4-FFF2-40B4-BE49-F238E27FC236}">
                <a16:creationId xmlns:a16="http://schemas.microsoft.com/office/drawing/2014/main" id="{9B310434-EF58-0DED-79D5-9D94E1AB34DB}"/>
              </a:ext>
            </a:extLst>
          </p:cNvPr>
          <p:cNvPicPr>
            <a:picLocks noChangeAspect="1"/>
          </p:cNvPicPr>
          <p:nvPr/>
        </p:nvPicPr>
        <p:blipFill>
          <a:blip r:embed="rId11"/>
          <a:stretch>
            <a:fillRect/>
          </a:stretch>
        </p:blipFill>
        <p:spPr>
          <a:xfrm>
            <a:off x="19549758" y="7465907"/>
            <a:ext cx="1842158" cy="1221206"/>
          </a:xfrm>
          <a:prstGeom prst="rect">
            <a:avLst/>
          </a:prstGeom>
        </p:spPr>
      </p:pic>
      <mc:AlternateContent xmlns:mc="http://schemas.openxmlformats.org/markup-compatibility/2006" xmlns:a14="http://schemas.microsoft.com/office/drawing/2010/main">
        <mc:Choice Requires="a14">
          <p:sp>
            <p:nvSpPr>
              <p:cNvPr id="108" name="TextBox 107">
                <a:extLst>
                  <a:ext uri="{FF2B5EF4-FFF2-40B4-BE49-F238E27FC236}">
                    <a16:creationId xmlns:a16="http://schemas.microsoft.com/office/drawing/2014/main" id="{3A5F6E21-1A83-1696-CCF1-FD5258F607BE}"/>
                  </a:ext>
                </a:extLst>
              </p:cNvPr>
              <p:cNvSpPr txBox="1"/>
              <p:nvPr/>
            </p:nvSpPr>
            <p:spPr>
              <a:xfrm>
                <a:off x="12437709" y="20259995"/>
                <a:ext cx="11206012" cy="907493"/>
              </a:xfrm>
              <a:prstGeom prst="rect">
                <a:avLst/>
              </a:prstGeom>
              <a:noFill/>
            </p:spPr>
            <p:txBody>
              <a:bodyPr wrap="square">
                <a:spAutoFit/>
              </a:bodyPr>
              <a:lstStyle/>
              <a:p>
                <a:r>
                  <a:rPr lang="en-US" sz="2500" dirty="0">
                    <a:latin typeface="Arial" panose="020B0604020202020204" pitchFamily="34" charset="0"/>
                    <a:cs typeface="Arial" panose="020B0604020202020204" pitchFamily="34" charset="0"/>
                  </a:rPr>
                  <a:t>where </a:t>
                </a:r>
                <a14:m>
                  <m:oMath xmlns:m="http://schemas.openxmlformats.org/officeDocument/2006/math">
                    <m:r>
                      <a:rPr lang="en-US" sz="2500" b="0" i="1" smtClean="0">
                        <a:latin typeface="Cambria Math" panose="02040503050406030204" pitchFamily="18" charset="0"/>
                        <a:cs typeface="Arial" panose="020B0604020202020204" pitchFamily="34" charset="0"/>
                      </a:rPr>
                      <m:t>𝐶</m:t>
                    </m:r>
                  </m:oMath>
                </a14:m>
                <a:r>
                  <a:rPr lang="en-US" sz="2500" dirty="0">
                    <a:latin typeface="Arial" panose="020B0604020202020204" pitchFamily="34" charset="0"/>
                    <a:cs typeface="Arial" panose="020B0604020202020204" pitchFamily="34" charset="0"/>
                  </a:rPr>
                  <a:t> and </a:t>
                </a:r>
                <a14:m>
                  <m:oMath xmlns:m="http://schemas.openxmlformats.org/officeDocument/2006/math">
                    <m:r>
                      <a:rPr lang="en-US" sz="2500" i="1">
                        <a:latin typeface="Cambria Math" panose="02040503050406030204" pitchFamily="18" charset="0"/>
                        <a:ea typeface="Cambria Math" panose="02040503050406030204" pitchFamily="18" charset="0"/>
                      </a:rPr>
                      <m:t>𝜏</m:t>
                    </m:r>
                  </m:oMath>
                </a14:m>
                <a:r>
                  <a:rPr lang="en-US" sz="2500" dirty="0">
                    <a:latin typeface="Arial" panose="020B0604020202020204" pitchFamily="34" charset="0"/>
                    <a:cs typeface="Arial" panose="020B0604020202020204" pitchFamily="34" charset="0"/>
                  </a:rPr>
                  <a:t> represent the true parameter values, and </a:t>
                </a:r>
                <a14:m>
                  <m:oMath xmlns:m="http://schemas.openxmlformats.org/officeDocument/2006/math">
                    <m:acc>
                      <m:accPr>
                        <m:chr m:val="̂"/>
                        <m:ctrlPr>
                          <a:rPr lang="en-US" sz="2500" i="1">
                            <a:latin typeface="Cambria Math" panose="02040503050406030204" pitchFamily="18" charset="0"/>
                          </a:rPr>
                        </m:ctrlPr>
                      </m:accPr>
                      <m:e>
                        <m:sSub>
                          <m:sSubPr>
                            <m:ctrlPr>
                              <a:rPr lang="en-US" sz="2500" i="1" smtClean="0">
                                <a:latin typeface="Cambria Math" panose="02040503050406030204" pitchFamily="18" charset="0"/>
                              </a:rPr>
                            </m:ctrlPr>
                          </m:sSubPr>
                          <m:e>
                            <m:r>
                              <a:rPr lang="en-US" sz="2500" b="0" i="1" smtClean="0">
                                <a:latin typeface="Cambria Math" panose="02040503050406030204" pitchFamily="18" charset="0"/>
                              </a:rPr>
                              <m:t>𝐶</m:t>
                            </m:r>
                          </m:e>
                          <m:sub>
                            <m:r>
                              <a:rPr lang="en-US" sz="2500" b="0" i="1" smtClean="0">
                                <a:latin typeface="Cambria Math" panose="02040503050406030204" pitchFamily="18" charset="0"/>
                              </a:rPr>
                              <m:t>𝑖</m:t>
                            </m:r>
                          </m:sub>
                        </m:sSub>
                      </m:e>
                    </m:acc>
                  </m:oMath>
                </a14:m>
                <a:r>
                  <a:rPr lang="en-US" sz="2500" dirty="0">
                    <a:latin typeface="Arial" panose="020B0604020202020204" pitchFamily="34" charset="0"/>
                    <a:cs typeface="Arial" panose="020B0604020202020204" pitchFamily="34" charset="0"/>
                  </a:rPr>
                  <a:t> and </a:t>
                </a:r>
                <a14:m>
                  <m:oMath xmlns:m="http://schemas.openxmlformats.org/officeDocument/2006/math">
                    <m:acc>
                      <m:accPr>
                        <m:chr m:val="̂"/>
                        <m:ctrlPr>
                          <a:rPr lang="en-US" sz="2500" i="1">
                            <a:latin typeface="Cambria Math" panose="02040503050406030204" pitchFamily="18" charset="0"/>
                          </a:rPr>
                        </m:ctrlPr>
                      </m:accPr>
                      <m:e>
                        <m:sSub>
                          <m:sSubPr>
                            <m:ctrlPr>
                              <a:rPr lang="en-US" sz="2500" i="1" smtClean="0">
                                <a:latin typeface="Cambria Math" panose="02040503050406030204" pitchFamily="18" charset="0"/>
                              </a:rPr>
                            </m:ctrlPr>
                          </m:sSubPr>
                          <m:e>
                            <m:r>
                              <a:rPr lang="en-US" sz="2500" i="1" smtClean="0">
                                <a:latin typeface="Cambria Math" panose="02040503050406030204" pitchFamily="18" charset="0"/>
                                <a:ea typeface="Cambria Math" panose="02040503050406030204" pitchFamily="18" charset="0"/>
                              </a:rPr>
                              <m:t>𝜏</m:t>
                            </m:r>
                          </m:e>
                          <m:sub>
                            <m:r>
                              <a:rPr lang="en-US" sz="2500" b="0" i="1" smtClean="0">
                                <a:latin typeface="Cambria Math" panose="02040503050406030204" pitchFamily="18" charset="0"/>
                              </a:rPr>
                              <m:t>𝑖</m:t>
                            </m:r>
                          </m:sub>
                        </m:sSub>
                      </m:e>
                    </m:acc>
                  </m:oMath>
                </a14:m>
                <a:r>
                  <a:rPr lang="en-US" sz="2500" dirty="0">
                    <a:latin typeface="Arial" panose="020B0604020202020204" pitchFamily="34" charset="0"/>
                    <a:cs typeface="Arial" panose="020B0604020202020204" pitchFamily="34" charset="0"/>
                  </a:rPr>
                  <a:t> represent the predicted parameters for the </a:t>
                </a:r>
                <a14:m>
                  <m:oMath xmlns:m="http://schemas.openxmlformats.org/officeDocument/2006/math">
                    <m:r>
                      <a:rPr lang="en-US" sz="2500" b="0" i="1" smtClean="0">
                        <a:latin typeface="Cambria Math" panose="02040503050406030204" pitchFamily="18" charset="0"/>
                        <a:cs typeface="Arial" panose="020B0604020202020204" pitchFamily="34" charset="0"/>
                      </a:rPr>
                      <m:t>𝑖</m:t>
                    </m:r>
                  </m:oMath>
                </a14:m>
                <a:r>
                  <a:rPr lang="en-US" sz="2500" dirty="0" err="1">
                    <a:latin typeface="Arial" panose="020B0604020202020204" pitchFamily="34" charset="0"/>
                    <a:cs typeface="Arial" panose="020B0604020202020204" pitchFamily="34" charset="0"/>
                  </a:rPr>
                  <a:t>th</a:t>
                </a:r>
                <a:r>
                  <a:rPr lang="en-US" sz="2500" dirty="0">
                    <a:latin typeface="Arial" panose="020B0604020202020204" pitchFamily="34" charset="0"/>
                    <a:cs typeface="Arial" panose="020B0604020202020204" pitchFamily="34" charset="0"/>
                  </a:rPr>
                  <a:t> noise realization</a:t>
                </a:r>
              </a:p>
            </p:txBody>
          </p:sp>
        </mc:Choice>
        <mc:Fallback xmlns="">
          <p:sp>
            <p:nvSpPr>
              <p:cNvPr id="108" name="TextBox 107">
                <a:extLst>
                  <a:ext uri="{FF2B5EF4-FFF2-40B4-BE49-F238E27FC236}">
                    <a16:creationId xmlns:a16="http://schemas.microsoft.com/office/drawing/2014/main" id="{3A5F6E21-1A83-1696-CCF1-FD5258F607BE}"/>
                  </a:ext>
                </a:extLst>
              </p:cNvPr>
              <p:cNvSpPr txBox="1">
                <a:spLocks noRot="1" noChangeAspect="1" noMove="1" noResize="1" noEditPoints="1" noAdjustHandles="1" noChangeArrowheads="1" noChangeShapeType="1" noTextEdit="1"/>
              </p:cNvSpPr>
              <p:nvPr/>
            </p:nvSpPr>
            <p:spPr>
              <a:xfrm>
                <a:off x="12437709" y="20259995"/>
                <a:ext cx="11206012" cy="907493"/>
              </a:xfrm>
              <a:prstGeom prst="rect">
                <a:avLst/>
              </a:prstGeom>
              <a:blipFill>
                <a:blip r:embed="rId12"/>
                <a:stretch>
                  <a:fillRect l="-906" t="-5556" b="-1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3" name="TextBox 112">
                <a:extLst>
                  <a:ext uri="{FF2B5EF4-FFF2-40B4-BE49-F238E27FC236}">
                    <a16:creationId xmlns:a16="http://schemas.microsoft.com/office/drawing/2014/main" id="{93F6AF0D-AAE8-5DFA-9D8B-3CF2F0BE2066}"/>
                  </a:ext>
                </a:extLst>
              </p:cNvPr>
              <p:cNvSpPr txBox="1"/>
              <p:nvPr/>
            </p:nvSpPr>
            <p:spPr>
              <a:xfrm>
                <a:off x="19408742" y="21642398"/>
                <a:ext cx="3854529" cy="1631216"/>
              </a:xfrm>
              <a:prstGeom prst="rect">
                <a:avLst/>
              </a:prstGeom>
              <a:noFill/>
            </p:spPr>
            <p:txBody>
              <a:bodyPr wrap="square" rtlCol="0">
                <a:spAutoFit/>
              </a:bodyPr>
              <a:lstStyle/>
              <a:p>
                <a:r>
                  <a:rPr lang="en-US" sz="2000" dirty="0"/>
                  <a:t>Fig. 3: Overall test set error plotted as a function of training set discretization; calculated by averaging MSE across entire range of C and </a:t>
                </a:r>
                <a14:m>
                  <m:oMath xmlns:m="http://schemas.openxmlformats.org/officeDocument/2006/math">
                    <m:r>
                      <a:rPr lang="en-US" sz="2000" i="1" smtClean="0">
                        <a:latin typeface="Cambria Math" panose="02040503050406030204" pitchFamily="18" charset="0"/>
                        <a:ea typeface="Cambria Math" panose="02040503050406030204" pitchFamily="18" charset="0"/>
                      </a:rPr>
                      <m:t>𝜏</m:t>
                    </m:r>
                  </m:oMath>
                </a14:m>
                <a:endParaRPr lang="en-US" sz="2000" dirty="0"/>
              </a:p>
            </p:txBody>
          </p:sp>
        </mc:Choice>
        <mc:Fallback xmlns="">
          <p:sp>
            <p:nvSpPr>
              <p:cNvPr id="113" name="TextBox 112">
                <a:extLst>
                  <a:ext uri="{FF2B5EF4-FFF2-40B4-BE49-F238E27FC236}">
                    <a16:creationId xmlns:a16="http://schemas.microsoft.com/office/drawing/2014/main" id="{93F6AF0D-AAE8-5DFA-9D8B-3CF2F0BE2066}"/>
                  </a:ext>
                </a:extLst>
              </p:cNvPr>
              <p:cNvSpPr txBox="1">
                <a:spLocks noRot="1" noChangeAspect="1" noMove="1" noResize="1" noEditPoints="1" noAdjustHandles="1" noChangeArrowheads="1" noChangeShapeType="1" noTextEdit="1"/>
              </p:cNvSpPr>
              <p:nvPr/>
            </p:nvSpPr>
            <p:spPr>
              <a:xfrm>
                <a:off x="19408742" y="21642398"/>
                <a:ext cx="3854529" cy="1631216"/>
              </a:xfrm>
              <a:prstGeom prst="rect">
                <a:avLst/>
              </a:prstGeom>
              <a:blipFill>
                <a:blip r:embed="rId13"/>
                <a:stretch>
                  <a:fillRect l="-1645" t="-2326" b="-54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6" name="TextBox 115">
                <a:extLst>
                  <a:ext uri="{FF2B5EF4-FFF2-40B4-BE49-F238E27FC236}">
                    <a16:creationId xmlns:a16="http://schemas.microsoft.com/office/drawing/2014/main" id="{03C43D4A-2B54-04F0-B357-8B02A56BCC8C}"/>
                  </a:ext>
                </a:extLst>
              </p:cNvPr>
              <p:cNvSpPr txBox="1"/>
              <p:nvPr/>
            </p:nvSpPr>
            <p:spPr>
              <a:xfrm>
                <a:off x="24661579" y="14834002"/>
                <a:ext cx="10742112" cy="1631216"/>
              </a:xfrm>
              <a:prstGeom prst="rect">
                <a:avLst/>
              </a:prstGeom>
              <a:noFill/>
            </p:spPr>
            <p:txBody>
              <a:bodyPr wrap="square" rtlCol="0">
                <a:spAutoFit/>
              </a:bodyPr>
              <a:lstStyle/>
              <a:p>
                <a:pPr marL="457200">
                  <a:spcBef>
                    <a:spcPts val="800"/>
                  </a:spcBef>
                </a:pPr>
                <a:r>
                  <a:rPr lang="en-US" sz="2000" b="0" i="0" dirty="0">
                    <a:solidFill>
                      <a:schemeClr val="tx1"/>
                    </a:solidFill>
                    <a:effectLst/>
                    <a:latin typeface="Arial" panose="020B0604020202020204" pitchFamily="34" charset="0"/>
                  </a:rPr>
                  <a:t>Fig. 4.  Heat maps of accuracy as a function of testing set values of C (vertical axis) and </a:t>
                </a:r>
                <a14:m>
                  <m:oMath xmlns:m="http://schemas.openxmlformats.org/officeDocument/2006/math">
                    <m:r>
                      <a:rPr lang="en-US" sz="2000" i="1" smtClean="0">
                        <a:latin typeface="Cambria Math" panose="02040503050406030204" pitchFamily="18" charset="0"/>
                        <a:ea typeface="Cambria Math" panose="02040503050406030204" pitchFamily="18" charset="0"/>
                      </a:rPr>
                      <m:t>𝜏</m:t>
                    </m:r>
                  </m:oMath>
                </a14:m>
                <a:r>
                  <a:rPr lang="en-US" sz="2000" b="0" i="0" dirty="0">
                    <a:solidFill>
                      <a:schemeClr val="tx1"/>
                    </a:solidFill>
                    <a:effectLst/>
                    <a:latin typeface="Arial" panose="020B0604020202020204" pitchFamily="34" charset="0"/>
                  </a:rPr>
                  <a:t> (horizontal axis</a:t>
                </a:r>
                <a:r>
                  <a:rPr lang="en-US" sz="2000" dirty="0">
                    <a:solidFill>
                      <a:schemeClr val="tx1"/>
                    </a:solidFill>
                    <a:latin typeface="Arial" panose="020B0604020202020204" pitchFamily="34" charset="0"/>
                  </a:rPr>
                  <a:t>). Greater accuracy is shown as deeper red as indicated by the color bar. Training </a:t>
                </a:r>
                <a:r>
                  <a:rPr lang="en-US" sz="2000" b="0" i="0" dirty="0">
                    <a:solidFill>
                      <a:schemeClr val="tx1"/>
                    </a:solidFill>
                    <a:effectLst/>
                    <a:latin typeface="Arial" panose="020B0604020202020204" pitchFamily="34" charset="0"/>
                  </a:rPr>
                  <a:t>set </a:t>
                </a:r>
                <a:r>
                  <a:rPr lang="en-US" sz="2000" b="0" i="0" dirty="0" err="1">
                    <a:solidFill>
                      <a:schemeClr val="tx1"/>
                    </a:solidFill>
                    <a:effectLst/>
                    <a:latin typeface="Arial" panose="020B0604020202020204" pitchFamily="34" charset="0"/>
                  </a:rPr>
                  <a:t>discretizations</a:t>
                </a:r>
                <a:r>
                  <a:rPr lang="en-US" sz="2000" dirty="0">
                    <a:solidFill>
                      <a:schemeClr val="tx1"/>
                    </a:solidFill>
                    <a:latin typeface="Arial" panose="020B0604020202020204" pitchFamily="34" charset="0"/>
                  </a:rPr>
                  <a:t>, of 3x3, 11x11, and </a:t>
                </a:r>
                <a:r>
                  <a:rPr lang="en-US" sz="2000" b="0" i="0" dirty="0">
                    <a:solidFill>
                      <a:schemeClr val="tx1"/>
                    </a:solidFill>
                    <a:effectLst/>
                    <a:latin typeface="Arial" panose="020B0604020202020204" pitchFamily="34" charset="0"/>
                  </a:rPr>
                  <a:t>51x51 are shown as green dots (201x201 excluded for graph clarity). The testing set values are finely discretized across both horizontal and vertical axes</a:t>
                </a:r>
              </a:p>
            </p:txBody>
          </p:sp>
        </mc:Choice>
        <mc:Fallback xmlns="">
          <p:sp>
            <p:nvSpPr>
              <p:cNvPr id="116" name="TextBox 115">
                <a:extLst>
                  <a:ext uri="{FF2B5EF4-FFF2-40B4-BE49-F238E27FC236}">
                    <a16:creationId xmlns:a16="http://schemas.microsoft.com/office/drawing/2014/main" id="{03C43D4A-2B54-04F0-B357-8B02A56BCC8C}"/>
                  </a:ext>
                </a:extLst>
              </p:cNvPr>
              <p:cNvSpPr txBox="1">
                <a:spLocks noRot="1" noChangeAspect="1" noMove="1" noResize="1" noEditPoints="1" noAdjustHandles="1" noChangeArrowheads="1" noChangeShapeType="1" noTextEdit="1"/>
              </p:cNvSpPr>
              <p:nvPr/>
            </p:nvSpPr>
            <p:spPr>
              <a:xfrm>
                <a:off x="24661579" y="14834002"/>
                <a:ext cx="10742112" cy="1631216"/>
              </a:xfrm>
              <a:prstGeom prst="rect">
                <a:avLst/>
              </a:prstGeom>
              <a:blipFill>
                <a:blip r:embed="rId14"/>
                <a:stretch>
                  <a:fillRect t="-1538" b="-53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8" name="TextBox 117">
                <a:extLst>
                  <a:ext uri="{FF2B5EF4-FFF2-40B4-BE49-F238E27FC236}">
                    <a16:creationId xmlns:a16="http://schemas.microsoft.com/office/drawing/2014/main" id="{AAC5C461-FD2A-2ACC-0EA9-6AE9CDAFAA01}"/>
                  </a:ext>
                </a:extLst>
              </p:cNvPr>
              <p:cNvSpPr txBox="1"/>
              <p:nvPr/>
            </p:nvSpPr>
            <p:spPr>
              <a:xfrm>
                <a:off x="24247885" y="19596028"/>
                <a:ext cx="11651212" cy="4247317"/>
              </a:xfrm>
              <a:prstGeom prst="rect">
                <a:avLst/>
              </a:prstGeom>
              <a:noFill/>
            </p:spPr>
            <p:txBody>
              <a:bodyPr wrap="square" rtlCol="0">
                <a:spAutoFit/>
              </a:bodyPr>
              <a:lstStyle/>
              <a:p>
                <a:pPr marL="800100" indent="-342900">
                  <a:spcBef>
                    <a:spcPts val="800"/>
                  </a:spcBef>
                  <a:buFont typeface="Arial" panose="020B0604020202020204" pitchFamily="34" charset="0"/>
                  <a:buChar char="•"/>
                </a:pPr>
                <a:r>
                  <a:rPr lang="en-US" sz="2500" b="0" i="0" dirty="0">
                    <a:solidFill>
                      <a:srgbClr val="000000"/>
                    </a:solidFill>
                    <a:effectLst/>
                    <a:latin typeface="Arial" panose="020B0604020202020204" pitchFamily="34" charset="0"/>
                    <a:cs typeface="Arial" panose="020B0604020202020204" pitchFamily="34" charset="0"/>
                  </a:rPr>
                  <a:t>We have initiated a systematic study of training set discretization in parameter estimation NN’s</a:t>
                </a:r>
              </a:p>
              <a:p>
                <a:pPr marL="800100" indent="-342900">
                  <a:spcBef>
                    <a:spcPts val="800"/>
                  </a:spcBef>
                  <a:buFont typeface="Arial" panose="020B0604020202020204" pitchFamily="34" charset="0"/>
                  <a:buChar char="•"/>
                </a:pPr>
                <a:r>
                  <a:rPr lang="en-US" sz="2500" dirty="0">
                    <a:latin typeface="Arial" panose="020B0604020202020204" pitchFamily="34" charset="0"/>
                    <a:cs typeface="Arial" panose="020B0604020202020204" pitchFamily="34" charset="0"/>
                  </a:rPr>
                  <a:t>Generally, prediction accuracy worsens as </a:t>
                </a:r>
                <a14:m>
                  <m:oMath xmlns:m="http://schemas.openxmlformats.org/officeDocument/2006/math">
                    <m:r>
                      <a:rPr lang="en-US" sz="2500" i="1" smtClean="0">
                        <a:latin typeface="Cambria Math" panose="02040503050406030204" pitchFamily="18" charset="0"/>
                        <a:ea typeface="Cambria Math" panose="02040503050406030204" pitchFamily="18" charset="0"/>
                      </a:rPr>
                      <m:t>𝜏</m:t>
                    </m:r>
                  </m:oMath>
                </a14:m>
                <a:r>
                  <a:rPr lang="en-US" sz="2500" b="0" i="0" dirty="0">
                    <a:solidFill>
                      <a:srgbClr val="000000"/>
                    </a:solidFill>
                    <a:effectLst/>
                    <a:latin typeface="Arial" panose="020B0604020202020204" pitchFamily="34" charset="0"/>
                    <a:cs typeface="Arial" panose="020B0604020202020204" pitchFamily="34" charset="0"/>
                  </a:rPr>
                  <a:t> increases. This can be attributed to changes in </a:t>
                </a:r>
                <a14:m>
                  <m:oMath xmlns:m="http://schemas.openxmlformats.org/officeDocument/2006/math">
                    <m:r>
                      <a:rPr lang="en-US" sz="2500" i="1">
                        <a:latin typeface="Cambria Math" panose="02040503050406030204" pitchFamily="18" charset="0"/>
                        <a:ea typeface="Cambria Math" panose="02040503050406030204" pitchFamily="18" charset="0"/>
                      </a:rPr>
                      <m:t>𝜏</m:t>
                    </m:r>
                  </m:oMath>
                </a14:m>
                <a:r>
                  <a:rPr lang="en-US" sz="2500" b="0" i="0" dirty="0">
                    <a:solidFill>
                      <a:srgbClr val="000000"/>
                    </a:solidFill>
                    <a:effectLst/>
                    <a:latin typeface="Arial" panose="020B0604020202020204" pitchFamily="34" charset="0"/>
                    <a:cs typeface="Arial" panose="020B0604020202020204" pitchFamily="34" charset="0"/>
                  </a:rPr>
                  <a:t> holding less and less significance as </a:t>
                </a:r>
                <a14:m>
                  <m:oMath xmlns:m="http://schemas.openxmlformats.org/officeDocument/2006/math">
                    <m:r>
                      <a:rPr lang="en-US" sz="2500" i="1">
                        <a:latin typeface="Cambria Math" panose="02040503050406030204" pitchFamily="18" charset="0"/>
                        <a:ea typeface="Cambria Math" panose="02040503050406030204" pitchFamily="18" charset="0"/>
                      </a:rPr>
                      <m:t>𝜏</m:t>
                    </m:r>
                  </m:oMath>
                </a14:m>
                <a:r>
                  <a:rPr lang="en-US" sz="2500" b="0" i="0" dirty="0">
                    <a:solidFill>
                      <a:srgbClr val="000000"/>
                    </a:solidFill>
                    <a:effectLst/>
                    <a:latin typeface="Arial" panose="020B0604020202020204" pitchFamily="34" charset="0"/>
                    <a:cs typeface="Arial" panose="020B0604020202020204" pitchFamily="34" charset="0"/>
                  </a:rPr>
                  <a:t> increases</a:t>
                </a:r>
              </a:p>
              <a:p>
                <a:pPr marL="800100" indent="-342900">
                  <a:spcBef>
                    <a:spcPts val="800"/>
                  </a:spcBef>
                  <a:buFont typeface="Arial" panose="020B0604020202020204" pitchFamily="34" charset="0"/>
                  <a:buChar char="•"/>
                </a:pPr>
                <a:r>
                  <a:rPr lang="en-US" sz="2500" b="0" i="0" dirty="0">
                    <a:solidFill>
                      <a:srgbClr val="000000"/>
                    </a:solidFill>
                    <a:effectLst/>
                    <a:latin typeface="Arial" panose="020B0604020202020204" pitchFamily="34" charset="0"/>
                    <a:cs typeface="Arial" panose="020B0604020202020204" pitchFamily="34" charset="0"/>
                  </a:rPr>
                  <a:t>We note that the monoexponential parameter estimation problem we study here is mathematically well-posed, which may account for the remarkable ability of the NN to accurately interpolate between training set values.</a:t>
                </a:r>
              </a:p>
              <a:p>
                <a:pPr marL="800100" indent="-342900">
                  <a:spcBef>
                    <a:spcPts val="800"/>
                  </a:spcBef>
                  <a:buFont typeface="Arial" panose="020B0604020202020204" pitchFamily="34" charset="0"/>
                  <a:buChar char="•"/>
                </a:pPr>
                <a:r>
                  <a:rPr lang="en-US" sz="2500" dirty="0">
                    <a:latin typeface="Arial" panose="020B0604020202020204" pitchFamily="34" charset="0"/>
                    <a:cs typeface="Arial" panose="020B0604020202020204" pitchFamily="34" charset="0"/>
                  </a:rPr>
                  <a:t>This analysis will form the foundation for further investigation of the biexponential model, of particular utility for MWF mapping with MRI. This is a much more challenging ill-posed parameter estimation problem.</a:t>
                </a:r>
              </a:p>
            </p:txBody>
          </p:sp>
        </mc:Choice>
        <mc:Fallback xmlns="">
          <p:sp>
            <p:nvSpPr>
              <p:cNvPr id="118" name="TextBox 117">
                <a:extLst>
                  <a:ext uri="{FF2B5EF4-FFF2-40B4-BE49-F238E27FC236}">
                    <a16:creationId xmlns:a16="http://schemas.microsoft.com/office/drawing/2014/main" id="{AAC5C461-FD2A-2ACC-0EA9-6AE9CDAFAA01}"/>
                  </a:ext>
                </a:extLst>
              </p:cNvPr>
              <p:cNvSpPr txBox="1">
                <a:spLocks noRot="1" noChangeAspect="1" noMove="1" noResize="1" noEditPoints="1" noAdjustHandles="1" noChangeArrowheads="1" noChangeShapeType="1" noTextEdit="1"/>
              </p:cNvSpPr>
              <p:nvPr/>
            </p:nvSpPr>
            <p:spPr>
              <a:xfrm>
                <a:off x="24247885" y="19596028"/>
                <a:ext cx="11651212" cy="4247317"/>
              </a:xfrm>
              <a:prstGeom prst="rect">
                <a:avLst/>
              </a:prstGeom>
              <a:blipFill>
                <a:blip r:embed="rId15"/>
                <a:stretch>
                  <a:fillRect t="-1493" r="-218" b="-2388"/>
                </a:stretch>
              </a:blipFill>
            </p:spPr>
            <p:txBody>
              <a:bodyPr/>
              <a:lstStyle/>
              <a:p>
                <a:r>
                  <a:rPr lang="en-US">
                    <a:noFill/>
                  </a:rPr>
                  <a:t> </a:t>
                </a:r>
              </a:p>
            </p:txBody>
          </p:sp>
        </mc:Fallback>
      </mc:AlternateContent>
      <p:sp>
        <p:nvSpPr>
          <p:cNvPr id="119" name="TextBox 118">
            <a:extLst>
              <a:ext uri="{FF2B5EF4-FFF2-40B4-BE49-F238E27FC236}">
                <a16:creationId xmlns:a16="http://schemas.microsoft.com/office/drawing/2014/main" id="{91C033CE-3421-6199-C765-BCC1D9DBF76B}"/>
              </a:ext>
            </a:extLst>
          </p:cNvPr>
          <p:cNvSpPr txBox="1"/>
          <p:nvPr/>
        </p:nvSpPr>
        <p:spPr>
          <a:xfrm>
            <a:off x="24763383" y="23920900"/>
            <a:ext cx="11152769" cy="553998"/>
          </a:xfrm>
          <a:prstGeom prst="rect">
            <a:avLst/>
          </a:prstGeom>
          <a:noFill/>
        </p:spPr>
        <p:txBody>
          <a:bodyPr wrap="square" rtlCol="0">
            <a:spAutoFit/>
          </a:bodyPr>
          <a:lstStyle/>
          <a:p>
            <a:pPr algn="ctr"/>
            <a:r>
              <a:rPr lang="en-US" sz="3000" b="1" u="sng" dirty="0"/>
              <a:t>References</a:t>
            </a:r>
          </a:p>
        </p:txBody>
      </p:sp>
      <p:sp>
        <p:nvSpPr>
          <p:cNvPr id="120" name="TextBox 119">
            <a:extLst>
              <a:ext uri="{FF2B5EF4-FFF2-40B4-BE49-F238E27FC236}">
                <a16:creationId xmlns:a16="http://schemas.microsoft.com/office/drawing/2014/main" id="{FBFFFDF7-630B-439B-E56D-FD8420CAB9B1}"/>
              </a:ext>
            </a:extLst>
          </p:cNvPr>
          <p:cNvSpPr txBox="1"/>
          <p:nvPr/>
        </p:nvSpPr>
        <p:spPr>
          <a:xfrm>
            <a:off x="24247885" y="24547342"/>
            <a:ext cx="11651212" cy="2118529"/>
          </a:xfrm>
          <a:prstGeom prst="rect">
            <a:avLst/>
          </a:prstGeom>
          <a:noFill/>
        </p:spPr>
        <p:txBody>
          <a:bodyPr wrap="square" rtlCol="0">
            <a:spAutoFit/>
          </a:bodyPr>
          <a:lstStyle/>
          <a:p>
            <a:pPr marL="800100" indent="-342900">
              <a:spcBef>
                <a:spcPts val="800"/>
              </a:spcBef>
              <a:buFont typeface="Arial" panose="020B0604020202020204" pitchFamily="34" charset="0"/>
              <a:buChar char="•"/>
            </a:pPr>
            <a:r>
              <a:rPr lang="en-US" sz="2500" b="0" i="0" dirty="0">
                <a:solidFill>
                  <a:srgbClr val="000000"/>
                </a:solidFill>
                <a:effectLst/>
                <a:latin typeface="Arial" panose="020B0604020202020204" pitchFamily="34" charset="0"/>
              </a:rPr>
              <a:t>C. M. Bishop, C. M. Roach, Fast curve fitting using neural networks, Rev. Sci. </a:t>
            </a:r>
            <a:r>
              <a:rPr lang="en-US" sz="2500" b="0" i="0" dirty="0" err="1">
                <a:solidFill>
                  <a:srgbClr val="000000"/>
                </a:solidFill>
                <a:effectLst/>
                <a:latin typeface="Arial" panose="020B0604020202020204" pitchFamily="34" charset="0"/>
              </a:rPr>
              <a:t>Instrum</a:t>
            </a:r>
            <a:r>
              <a:rPr lang="en-US" sz="2500" b="0" i="0" dirty="0">
                <a:solidFill>
                  <a:srgbClr val="000000"/>
                </a:solidFill>
                <a:effectLst/>
                <a:latin typeface="Arial" panose="020B0604020202020204" pitchFamily="34" charset="0"/>
              </a:rPr>
              <a:t>., Vol. 63, No. 10, October 1992</a:t>
            </a:r>
          </a:p>
          <a:p>
            <a:pPr marL="800100" indent="-342900">
              <a:spcBef>
                <a:spcPts val="800"/>
              </a:spcBef>
              <a:buFont typeface="Arial" panose="020B0604020202020204" pitchFamily="34" charset="0"/>
              <a:buChar char="•"/>
            </a:pPr>
            <a:r>
              <a:rPr lang="en-US" sz="2500" b="0" i="0" dirty="0">
                <a:solidFill>
                  <a:srgbClr val="000000"/>
                </a:solidFill>
                <a:effectLst/>
                <a:latin typeface="Arial" panose="020B0604020202020204" pitchFamily="34" charset="0"/>
              </a:rPr>
              <a:t>M. </a:t>
            </a:r>
            <a:r>
              <a:rPr lang="en-US" sz="2500" b="0" i="0" dirty="0" err="1">
                <a:solidFill>
                  <a:srgbClr val="000000"/>
                </a:solidFill>
                <a:effectLst/>
                <a:latin typeface="Arial" panose="020B0604020202020204" pitchFamily="34" charset="0"/>
              </a:rPr>
              <a:t>Rozowski</a:t>
            </a:r>
            <a:r>
              <a:rPr lang="en-US" sz="2500" b="0" i="0" dirty="0">
                <a:solidFill>
                  <a:srgbClr val="000000"/>
                </a:solidFill>
                <a:effectLst/>
                <a:latin typeface="Arial" panose="020B0604020202020204" pitchFamily="34" charset="0"/>
              </a:rPr>
              <a:t>, J. Palumbo, J </a:t>
            </a:r>
            <a:r>
              <a:rPr lang="en-US" sz="2500" b="0" i="0" dirty="0" err="1">
                <a:solidFill>
                  <a:srgbClr val="000000"/>
                </a:solidFill>
                <a:effectLst/>
                <a:latin typeface="Arial" panose="020B0604020202020204" pitchFamily="34" charset="0"/>
              </a:rPr>
              <a:t>Bisen</a:t>
            </a:r>
            <a:r>
              <a:rPr lang="en-US" sz="2500" b="0" i="0" dirty="0">
                <a:solidFill>
                  <a:srgbClr val="000000"/>
                </a:solidFill>
                <a:effectLst/>
                <a:latin typeface="Arial" panose="020B0604020202020204" pitchFamily="34" charset="0"/>
              </a:rPr>
              <a:t>, C. bi, M. </a:t>
            </a:r>
            <a:r>
              <a:rPr lang="en-US" sz="2500" b="0" i="0" dirty="0" err="1">
                <a:solidFill>
                  <a:srgbClr val="000000"/>
                </a:solidFill>
                <a:effectLst/>
                <a:latin typeface="Arial" panose="020B0604020202020204" pitchFamily="34" charset="0"/>
              </a:rPr>
              <a:t>Bouhrara</a:t>
            </a:r>
            <a:r>
              <a:rPr lang="en-US" sz="2500" b="0" i="0" dirty="0">
                <a:solidFill>
                  <a:srgbClr val="000000"/>
                </a:solidFill>
                <a:effectLst/>
                <a:latin typeface="Arial" panose="020B0604020202020204" pitchFamily="34" charset="0"/>
              </a:rPr>
              <a:t>, W, </a:t>
            </a:r>
            <a:r>
              <a:rPr lang="en-US" sz="2500" b="0" i="0" dirty="0" err="1">
                <a:solidFill>
                  <a:srgbClr val="000000"/>
                </a:solidFill>
                <a:effectLst/>
                <a:latin typeface="Arial" panose="020B0604020202020204" pitchFamily="34" charset="0"/>
              </a:rPr>
              <a:t>Czaja</a:t>
            </a:r>
            <a:r>
              <a:rPr lang="en-US" sz="2500" b="0" i="0" dirty="0">
                <a:solidFill>
                  <a:srgbClr val="000000"/>
                </a:solidFill>
                <a:effectLst/>
                <a:latin typeface="Arial" panose="020B0604020202020204" pitchFamily="34" charset="0"/>
              </a:rPr>
              <a:t>, R. G. Spencer, Input layer regularization for magnetic resonance relaxometry biexponential parameter estimation. </a:t>
            </a:r>
            <a:r>
              <a:rPr lang="en-US" sz="2500" b="0" i="0" dirty="0" err="1">
                <a:solidFill>
                  <a:srgbClr val="000000"/>
                </a:solidFill>
                <a:effectLst/>
                <a:latin typeface="Arial" panose="020B0604020202020204" pitchFamily="34" charset="0"/>
              </a:rPr>
              <a:t>Magn</a:t>
            </a:r>
            <a:r>
              <a:rPr lang="en-US" sz="2500" b="0" i="0" dirty="0">
                <a:solidFill>
                  <a:srgbClr val="000000"/>
                </a:solidFill>
                <a:effectLst/>
                <a:latin typeface="Arial" panose="020B0604020202020204" pitchFamily="34" charset="0"/>
              </a:rPr>
              <a:t> </a:t>
            </a:r>
            <a:r>
              <a:rPr lang="en-US" sz="2500" b="0" i="0" dirty="0" err="1">
                <a:solidFill>
                  <a:srgbClr val="000000"/>
                </a:solidFill>
                <a:effectLst/>
                <a:latin typeface="Arial" panose="020B0604020202020204" pitchFamily="34" charset="0"/>
              </a:rPr>
              <a:t>Reson</a:t>
            </a:r>
            <a:r>
              <a:rPr lang="en-US" sz="2500" b="0" i="0" dirty="0">
                <a:solidFill>
                  <a:srgbClr val="000000"/>
                </a:solidFill>
                <a:effectLst/>
                <a:latin typeface="Arial" panose="020B0604020202020204" pitchFamily="34" charset="0"/>
              </a:rPr>
              <a:t> Chem. November 2022</a:t>
            </a:r>
          </a:p>
        </p:txBody>
      </p:sp>
      <p:pic>
        <p:nvPicPr>
          <p:cNvPr id="1050" name="Picture 26">
            <a:extLst>
              <a:ext uri="{FF2B5EF4-FFF2-40B4-BE49-F238E27FC236}">
                <a16:creationId xmlns:a16="http://schemas.microsoft.com/office/drawing/2014/main" id="{8287DB3C-21EB-E4AD-4154-42F7F0293287}"/>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4238898" y="4659836"/>
            <a:ext cx="5822814" cy="4927915"/>
          </a:xfrm>
          <a:prstGeom prst="rect">
            <a:avLst/>
          </a:prstGeom>
          <a:noFill/>
          <a:extLst>
            <a:ext uri="{909E8E84-426E-40DD-AFC4-6F175D3DCCD1}">
              <a14:hiddenFill xmlns:a14="http://schemas.microsoft.com/office/drawing/2010/main">
                <a:solidFill>
                  <a:srgbClr val="FFFFFF"/>
                </a:solidFill>
              </a14:hiddenFill>
            </a:ext>
          </a:extLst>
        </p:spPr>
      </p:pic>
      <p:pic>
        <p:nvPicPr>
          <p:cNvPr id="1052" name="Picture 28">
            <a:extLst>
              <a:ext uri="{FF2B5EF4-FFF2-40B4-BE49-F238E27FC236}">
                <a16:creationId xmlns:a16="http://schemas.microsoft.com/office/drawing/2014/main" id="{F253C8FB-FE4A-F054-3552-3EEC337B1833}"/>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0125807" y="4666241"/>
            <a:ext cx="5700641" cy="4921509"/>
          </a:xfrm>
          <a:prstGeom prst="rect">
            <a:avLst/>
          </a:prstGeom>
          <a:noFill/>
          <a:extLst>
            <a:ext uri="{909E8E84-426E-40DD-AFC4-6F175D3DCCD1}">
              <a14:hiddenFill xmlns:a14="http://schemas.microsoft.com/office/drawing/2010/main">
                <a:solidFill>
                  <a:srgbClr val="FFFFFF"/>
                </a:solidFill>
              </a14:hiddenFill>
            </a:ext>
          </a:extLst>
        </p:spPr>
      </p:pic>
      <p:pic>
        <p:nvPicPr>
          <p:cNvPr id="1054" name="Picture 30">
            <a:extLst>
              <a:ext uri="{FF2B5EF4-FFF2-40B4-BE49-F238E27FC236}">
                <a16:creationId xmlns:a16="http://schemas.microsoft.com/office/drawing/2014/main" id="{16446454-BF37-C3EF-976F-103EEB3787E4}"/>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4281731" y="9845022"/>
            <a:ext cx="5819653" cy="5000871"/>
          </a:xfrm>
          <a:prstGeom prst="rect">
            <a:avLst/>
          </a:prstGeom>
          <a:noFill/>
          <a:extLst>
            <a:ext uri="{909E8E84-426E-40DD-AFC4-6F175D3DCCD1}">
              <a14:hiddenFill xmlns:a14="http://schemas.microsoft.com/office/drawing/2010/main">
                <a:solidFill>
                  <a:srgbClr val="FFFFFF"/>
                </a:solidFill>
              </a14:hiddenFill>
            </a:ext>
          </a:extLst>
        </p:spPr>
      </p:pic>
      <p:pic>
        <p:nvPicPr>
          <p:cNvPr id="1056" name="Picture 32">
            <a:extLst>
              <a:ext uri="{FF2B5EF4-FFF2-40B4-BE49-F238E27FC236}">
                <a16:creationId xmlns:a16="http://schemas.microsoft.com/office/drawing/2014/main" id="{7A1FC6D3-06C8-0C3C-570C-AB539526C57D}"/>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0131034" y="9836599"/>
            <a:ext cx="5987766" cy="4989402"/>
          </a:xfrm>
          <a:prstGeom prst="rect">
            <a:avLst/>
          </a:prstGeom>
          <a:noFill/>
          <a:extLst>
            <a:ext uri="{909E8E84-426E-40DD-AFC4-6F175D3DCCD1}">
              <a14:hiddenFill xmlns:a14="http://schemas.microsoft.com/office/drawing/2010/main">
                <a:solidFill>
                  <a:srgbClr val="FFFFFF"/>
                </a:solidFill>
              </a14:hiddenFill>
            </a:ext>
          </a:extLst>
        </p:spPr>
      </p:pic>
      <p:pic>
        <p:nvPicPr>
          <p:cNvPr id="84" name="Picture 83" descr="A diagram of a number of dots&#10;&#10;Description automatically generated">
            <a:extLst>
              <a:ext uri="{FF2B5EF4-FFF2-40B4-BE49-F238E27FC236}">
                <a16:creationId xmlns:a16="http://schemas.microsoft.com/office/drawing/2014/main" id="{C36024EC-2124-BEDD-CB15-BC0AA2E8421E}"/>
              </a:ext>
            </a:extLst>
          </p:cNvPr>
          <p:cNvPicPr>
            <a:picLocks noChangeAspect="1"/>
          </p:cNvPicPr>
          <p:nvPr/>
        </p:nvPicPr>
        <p:blipFill>
          <a:blip r:embed="rId20"/>
          <a:stretch>
            <a:fillRect/>
          </a:stretch>
        </p:blipFill>
        <p:spPr>
          <a:xfrm>
            <a:off x="11953843" y="6862536"/>
            <a:ext cx="7454900" cy="5803900"/>
          </a:xfrm>
          <a:prstGeom prst="rect">
            <a:avLst/>
          </a:prstGeom>
        </p:spPr>
      </p:pic>
      <p:pic>
        <p:nvPicPr>
          <p:cNvPr id="86" name="Picture 85" descr="A graph with blue dots and numbers&#10;&#10;Description automatically generated">
            <a:extLst>
              <a:ext uri="{FF2B5EF4-FFF2-40B4-BE49-F238E27FC236}">
                <a16:creationId xmlns:a16="http://schemas.microsoft.com/office/drawing/2014/main" id="{43BD2ED6-BE4F-D2D8-88B2-47D12504E575}"/>
              </a:ext>
            </a:extLst>
          </p:cNvPr>
          <p:cNvPicPr>
            <a:picLocks noChangeAspect="1"/>
          </p:cNvPicPr>
          <p:nvPr/>
        </p:nvPicPr>
        <p:blipFill>
          <a:blip r:embed="rId21"/>
          <a:stretch>
            <a:fillRect/>
          </a:stretch>
        </p:blipFill>
        <p:spPr>
          <a:xfrm>
            <a:off x="12020592" y="21208970"/>
            <a:ext cx="7207207" cy="5713933"/>
          </a:xfrm>
          <a:prstGeom prst="rect">
            <a:avLst/>
          </a:prstGeom>
        </p:spPr>
      </p:pic>
      <p:pic>
        <p:nvPicPr>
          <p:cNvPr id="97" name="Picture 96" descr="A graph of training set discretization&#10;&#10;Description automatically generated">
            <a:extLst>
              <a:ext uri="{FF2B5EF4-FFF2-40B4-BE49-F238E27FC236}">
                <a16:creationId xmlns:a16="http://schemas.microsoft.com/office/drawing/2014/main" id="{0F51EE0F-A3D3-3B2B-78B5-17D6079BB7E9}"/>
              </a:ext>
            </a:extLst>
          </p:cNvPr>
          <p:cNvPicPr>
            <a:picLocks noChangeAspect="1"/>
          </p:cNvPicPr>
          <p:nvPr/>
        </p:nvPicPr>
        <p:blipFill rotWithShape="1">
          <a:blip r:embed="rId22"/>
          <a:srcRect t="7304"/>
          <a:stretch/>
        </p:blipFill>
        <p:spPr>
          <a:xfrm>
            <a:off x="294855" y="20254281"/>
            <a:ext cx="5669107" cy="4562815"/>
          </a:xfrm>
          <a:prstGeom prst="rect">
            <a:avLst/>
          </a:prstGeom>
        </p:spPr>
      </p:pic>
      <p:sp>
        <p:nvSpPr>
          <p:cNvPr id="98" name="TextBox 97">
            <a:extLst>
              <a:ext uri="{FF2B5EF4-FFF2-40B4-BE49-F238E27FC236}">
                <a16:creationId xmlns:a16="http://schemas.microsoft.com/office/drawing/2014/main" id="{FBD80748-B982-677F-8960-D5EBF8ED9D4E}"/>
              </a:ext>
            </a:extLst>
          </p:cNvPr>
          <p:cNvSpPr txBox="1"/>
          <p:nvPr/>
        </p:nvSpPr>
        <p:spPr>
          <a:xfrm>
            <a:off x="1851151" y="19866390"/>
            <a:ext cx="3879850" cy="384721"/>
          </a:xfrm>
          <a:prstGeom prst="rect">
            <a:avLst/>
          </a:prstGeom>
          <a:noFill/>
        </p:spPr>
        <p:txBody>
          <a:bodyPr wrap="square" rtlCol="0">
            <a:spAutoFit/>
          </a:bodyPr>
          <a:lstStyle/>
          <a:p>
            <a:r>
              <a:rPr lang="en-US" sz="1900" dirty="0">
                <a:solidFill>
                  <a:schemeClr val="tx1">
                    <a:lumMod val="95000"/>
                    <a:lumOff val="5000"/>
                  </a:schemeClr>
                </a:solidFill>
                <a:latin typeface="Cambria Math" panose="02040503050406030204" pitchFamily="18" charset="0"/>
                <a:ea typeface="Cambria Math" panose="02040503050406030204" pitchFamily="18" charset="0"/>
              </a:rPr>
              <a:t>6x6 Training Set Discretization</a:t>
            </a:r>
          </a:p>
        </p:txBody>
      </p:sp>
      <p:pic>
        <p:nvPicPr>
          <p:cNvPr id="103" name="Picture 102" descr="A graph of a function&#10;&#10;Description automatically generated">
            <a:extLst>
              <a:ext uri="{FF2B5EF4-FFF2-40B4-BE49-F238E27FC236}">
                <a16:creationId xmlns:a16="http://schemas.microsoft.com/office/drawing/2014/main" id="{096A5B8D-494D-D6C0-5B69-6A308D1353EE}"/>
              </a:ext>
            </a:extLst>
          </p:cNvPr>
          <p:cNvPicPr>
            <a:picLocks noChangeAspect="1"/>
          </p:cNvPicPr>
          <p:nvPr/>
        </p:nvPicPr>
        <p:blipFill>
          <a:blip r:embed="rId23"/>
          <a:stretch>
            <a:fillRect/>
          </a:stretch>
        </p:blipFill>
        <p:spPr>
          <a:xfrm>
            <a:off x="5970085" y="19851284"/>
            <a:ext cx="5245315" cy="4965813"/>
          </a:xfrm>
          <a:prstGeom prst="rect">
            <a:avLst/>
          </a:prstGeom>
        </p:spPr>
      </p:pic>
      <p:sp>
        <p:nvSpPr>
          <p:cNvPr id="140" name="TextBox 139">
            <a:extLst>
              <a:ext uri="{FF2B5EF4-FFF2-40B4-BE49-F238E27FC236}">
                <a16:creationId xmlns:a16="http://schemas.microsoft.com/office/drawing/2014/main" id="{BBB2C189-13C8-4CEC-E1B7-0655584C03E9}"/>
              </a:ext>
            </a:extLst>
          </p:cNvPr>
          <p:cNvSpPr txBox="1"/>
          <p:nvPr/>
        </p:nvSpPr>
        <p:spPr>
          <a:xfrm>
            <a:off x="24221324" y="16618669"/>
            <a:ext cx="11651212" cy="2118529"/>
          </a:xfrm>
          <a:prstGeom prst="rect">
            <a:avLst/>
          </a:prstGeom>
          <a:noFill/>
        </p:spPr>
        <p:txBody>
          <a:bodyPr wrap="square" rtlCol="0">
            <a:spAutoFit/>
          </a:bodyPr>
          <a:lstStyle/>
          <a:p>
            <a:pPr marL="800100" indent="-342900">
              <a:spcBef>
                <a:spcPts val="800"/>
              </a:spcBef>
              <a:buFont typeface="Arial" panose="020B0604020202020204" pitchFamily="34" charset="0"/>
              <a:buChar char="•"/>
            </a:pPr>
            <a:r>
              <a:rPr lang="en-US" sz="2500" b="0" i="0" dirty="0">
                <a:solidFill>
                  <a:srgbClr val="000000"/>
                </a:solidFill>
                <a:effectLst/>
                <a:latin typeface="Arial" panose="020B0604020202020204" pitchFamily="34" charset="0"/>
                <a:cs typeface="Arial" panose="020B0604020202020204" pitchFamily="34" charset="0"/>
              </a:rPr>
              <a:t>As seen above, within each heat map, accuracy is independent of whether the testing data is on or off a training set grid point</a:t>
            </a:r>
          </a:p>
          <a:p>
            <a:pPr marL="800100" indent="-342900">
              <a:spcBef>
                <a:spcPts val="800"/>
              </a:spcBef>
              <a:buFont typeface="Arial" panose="020B0604020202020204" pitchFamily="34" charset="0"/>
              <a:buChar char="•"/>
            </a:pPr>
            <a:r>
              <a:rPr lang="en-US" sz="2500" b="0" i="0" dirty="0">
                <a:solidFill>
                  <a:srgbClr val="000000"/>
                </a:solidFill>
                <a:effectLst/>
                <a:latin typeface="Arial" panose="020B0604020202020204" pitchFamily="34" charset="0"/>
                <a:cs typeface="Arial" panose="020B0604020202020204" pitchFamily="34" charset="0"/>
              </a:rPr>
              <a:t>Overall accuracy did improve with increased training set discretization (Fig. 3) up to a certain extent, beyond which accuracy remained essentially constant.</a:t>
            </a:r>
          </a:p>
        </p:txBody>
      </p:sp>
      <p:sp>
        <p:nvSpPr>
          <p:cNvPr id="130" name="Donut 129">
            <a:extLst>
              <a:ext uri="{FF2B5EF4-FFF2-40B4-BE49-F238E27FC236}">
                <a16:creationId xmlns:a16="http://schemas.microsoft.com/office/drawing/2014/main" id="{410A50FD-0349-8957-D90A-EC9EFA99F502}"/>
              </a:ext>
            </a:extLst>
          </p:cNvPr>
          <p:cNvSpPr/>
          <p:nvPr/>
        </p:nvSpPr>
        <p:spPr>
          <a:xfrm>
            <a:off x="1009115" y="23916102"/>
            <a:ext cx="371349" cy="361045"/>
          </a:xfrm>
          <a:prstGeom prst="donut">
            <a:avLst>
              <a:gd name="adj" fmla="val 13471"/>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Metadata/LabelInfo.xml><?xml version="1.0" encoding="utf-8"?>
<clbl:labelList xmlns:clbl="http://schemas.microsoft.com/office/2020/mipLabelMetadata">
  <clbl:label id="{14b77578-9773-42d5-8507-251ca2dc2b06}" enabled="0" method="" siteId="{14b77578-9773-42d5-8507-251ca2dc2b06}" removed="1"/>
</clbl:labelList>
</file>

<file path=docProps/app.xml><?xml version="1.0" encoding="utf-8"?>
<Properties xmlns="http://schemas.openxmlformats.org/officeDocument/2006/extended-properties" xmlns:vt="http://schemas.openxmlformats.org/officeDocument/2006/docPropsVTypes">
  <TotalTime>13172</TotalTime>
  <Words>1054</Words>
  <Application>Microsoft Macintosh PowerPoint</Application>
  <PresentationFormat>Custom</PresentationFormat>
  <Paragraphs>224</Paragraphs>
  <Slides>1</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vt:i4>
      </vt:variant>
    </vt:vector>
  </HeadingPairs>
  <TitlesOfParts>
    <vt:vector size="5" baseType="lpstr">
      <vt:lpstr>Arial</vt:lpstr>
      <vt:lpstr>Calibri</vt:lpstr>
      <vt:lpstr>Cambria Math</vt:lpstr>
      <vt:lpstr>Office Theme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hcelik</dc:creator>
  <cp:lastModifiedBy>m1264</cp:lastModifiedBy>
  <cp:revision>75</cp:revision>
  <dcterms:created xsi:type="dcterms:W3CDTF">2014-02-17T17:11:22Z</dcterms:created>
  <dcterms:modified xsi:type="dcterms:W3CDTF">2024-07-29T20:20:08Z</dcterms:modified>
</cp:coreProperties>
</file>